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1.5-->
<p:presentation xmlns:r="http://schemas.openxmlformats.org/officeDocument/2006/relationships" xmlns:a="http://schemas.openxmlformats.org/drawingml/2006/main" xmlns:p="http://schemas.openxmlformats.org/presentationml/2006/main" saveSubsetFonts="1">
  <p:sldMasterIdLst>
    <p:sldMasterId id="2147483648" r:id="rId1"/>
    <p:sldMasterId id="2147485546" r:id="rId2"/>
    <p:sldMasterId id="2147485558" r:id="rId3"/>
    <p:sldMasterId id="2147485894" r:id="rId4"/>
    <p:sldMasterId id="2147485906" r:id="rId5"/>
    <p:sldMasterId id="2147485990" r:id="rId6"/>
    <p:sldMasterId id="2147486002" r:id="rId7"/>
    <p:sldMasterId id="2147486014" r:id="rId8"/>
  </p:sldMasterIdLst>
  <p:notesMasterIdLst>
    <p:notesMasterId r:id="rId9"/>
  </p:notesMasterIdLst>
  <p:sldIdLst>
    <p:sldId id="259" r:id="rId10"/>
    <p:sldId id="262" r:id="rId11"/>
    <p:sldId id="265" r:id="rId12"/>
    <p:sldId id="268" r:id="rId13"/>
    <p:sldId id="271" r:id="rId14"/>
    <p:sldId id="274" r:id="rId15"/>
    <p:sldId id="277" r:id="rId16"/>
    <p:sldId id="280" r:id="rId17"/>
    <p:sldId id="283" r:id="rId18"/>
    <p:sldId id="286" r:id="rId19"/>
    <p:sldId id="289" r:id="rId20"/>
    <p:sldId id="292" r:id="rId21"/>
    <p:sldId id="295" r:id="rId22"/>
    <p:sldId id="298" r:id="rId23"/>
    <p:sldId id="301" r:id="rId24"/>
    <p:sldId id="304" r:id="rId25"/>
    <p:sldId id="307" r:id="rId26"/>
    <p:sldId id="310" r:id="rId27"/>
    <p:sldId id="313" r:id="rId28"/>
    <p:sldId id="316" r:id="rId29"/>
    <p:sldId id="319" r:id="rId30"/>
    <p:sldId id="322" r:id="rId31"/>
    <p:sldId id="325" r:id="rId32"/>
    <p:sldId id="328" r:id="rId33"/>
    <p:sldId id="331" r:id="rId34"/>
    <p:sldId id="334" r:id="rId35"/>
    <p:sldId id="337" r:id="rId36"/>
    <p:sldId id="340" r:id="rId37"/>
    <p:sldId id="343" r:id="rId38"/>
    <p:sldId id="346" r:id="rId39"/>
    <p:sldId id="349" r:id="rId40"/>
    <p:sldId id="352" r:id="rId41"/>
    <p:sldId id="355" r:id="rId42"/>
    <p:sldId id="358" r:id="rId43"/>
    <p:sldId id="361" r:id="rId44"/>
    <p:sldId id="364" r:id="rId45"/>
    <p:sldId id="367" r:id="rId46"/>
    <p:sldId id="370" r:id="rId47"/>
    <p:sldId id="373" r:id="rId48"/>
    <p:sldId id="376" r:id="rId49"/>
    <p:sldId id="379" r:id="rId50"/>
    <p:sldId id="382" r:id="rId51"/>
    <p:sldId id="385" r:id="rId52"/>
    <p:sldId id="388" r:id="rId53"/>
    <p:sldId id="391" r:id="rId54"/>
    <p:sldId id="394" r:id="rId55"/>
    <p:sldId id="397" r:id="rId56"/>
    <p:sldId id="400" r:id="rId57"/>
    <p:sldId id="403" r:id="rId58"/>
    <p:sldId id="406" r:id="rId59"/>
    <p:sldId id="409" r:id="rId60"/>
    <p:sldId id="412" r:id="rId61"/>
    <p:sldId id="415" r:id="rId62"/>
    <p:sldId id="418" r:id="rId63"/>
    <p:sldId id="421" r:id="rId64"/>
    <p:sldId id="424" r:id="rId65"/>
    <p:sldId id="427" r:id="rId66"/>
    <p:sldId id="430" r:id="rId67"/>
    <p:sldId id="433" r:id="rId68"/>
    <p:sldId id="436" r:id="rId69"/>
    <p:sldId id="439" r:id="rId70"/>
    <p:sldId id="442" r:id="rId71"/>
    <p:sldId id="445" r:id="rId72"/>
    <p:sldId id="448" r:id="rId73"/>
    <p:sldId id="451" r:id="rId74"/>
    <p:sldId id="454" r:id="rId75"/>
    <p:sldId id="457" r:id="rId76"/>
    <p:sldId id="460" r:id="rId77"/>
    <p:sldId id="463" r:id="rId78"/>
    <p:sldId id="466" r:id="rId79"/>
    <p:sldId id="469" r:id="rId80"/>
    <p:sldId id="472" r:id="rId81"/>
    <p:sldId id="475" r:id="rId82"/>
    <p:sldId id="478" r:id="rId83"/>
    <p:sldId id="481" r:id="rId84"/>
    <p:sldId id="484" r:id="rId85"/>
    <p:sldId id="487" r:id="rId86"/>
    <p:sldId id="490" r:id="rId87"/>
    <p:sldId id="493" r:id="rId88"/>
    <p:sldId id="496" r:id="rId89"/>
    <p:sldId id="499" r:id="rId90"/>
    <p:sldId id="502" r:id="rId91"/>
    <p:sldId id="505" r:id="rId92"/>
    <p:sldId id="508" r:id="rId93"/>
    <p:sldId id="511" r:id="rId94"/>
    <p:sldId id="514" r:id="rId95"/>
    <p:sldId id="517" r:id="rId96"/>
    <p:sldId id="520" r:id="rId97"/>
    <p:sldId id="523" r:id="rId98"/>
    <p:sldId id="526" r:id="rId99"/>
    <p:sldId id="529" r:id="rId100"/>
    <p:sldId id="532" r:id="rId101"/>
    <p:sldId id="535" r:id="rId102"/>
    <p:sldId id="538" r:id="rId103"/>
    <p:sldId id="541" r:id="rId104"/>
    <p:sldId id="544" r:id="rId105"/>
    <p:sldId id="547" r:id="rId106"/>
    <p:sldId id="550" r:id="rId107"/>
    <p:sldId id="553" r:id="rId108"/>
    <p:sldId id="556" r:id="rId109"/>
    <p:sldId id="559" r:id="rId110"/>
    <p:sldId id="562" r:id="rId111"/>
    <p:sldId id="565" r:id="rId112"/>
    <p:sldId id="568" r:id="rId113"/>
    <p:sldId id="571" r:id="rId114"/>
    <p:sldId id="574" r:id="rId115"/>
    <p:sldId id="577" r:id="rId116"/>
    <p:sldId id="580" r:id="rId117"/>
    <p:sldId id="583" r:id="rId118"/>
    <p:sldId id="586" r:id="rId119"/>
    <p:sldId id="589" r:id="rId120"/>
    <p:sldId id="592" r:id="rId121"/>
    <p:sldId id="595" r:id="rId122"/>
    <p:sldId id="598" r:id="rId123"/>
    <p:sldId id="601" r:id="rId124"/>
    <p:sldId id="604" r:id="rId125"/>
    <p:sldId id="607" r:id="rId126"/>
    <p:sldId id="610" r:id="rId127"/>
    <p:sldId id="613" r:id="rId128"/>
    <p:sldId id="616" r:id="rId129"/>
    <p:sldId id="619" r:id="rId130"/>
    <p:sldId id="622" r:id="rId131"/>
    <p:sldId id="625" r:id="rId132"/>
    <p:sldId id="628" r:id="rId133"/>
    <p:sldId id="631" r:id="rId134"/>
    <p:sldId id="634" r:id="rId135"/>
    <p:sldId id="637" r:id="rId136"/>
    <p:sldId id="640" r:id="rId137"/>
    <p:sldId id="643" r:id="rId138"/>
    <p:sldId id="646" r:id="rId139"/>
    <p:sldId id="649" r:id="rId140"/>
    <p:sldId id="652" r:id="rId141"/>
    <p:sldId id="655" r:id="rId142"/>
    <p:sldId id="658" r:id="rId143"/>
    <p:sldId id="661" r:id="rId144"/>
    <p:sldId id="664" r:id="rId145"/>
    <p:sldId id="667" r:id="rId146"/>
    <p:sldId id="670" r:id="rId147"/>
    <p:sldId id="673" r:id="rId148"/>
    <p:sldId id="676" r:id="rId149"/>
    <p:sldId id="679" r:id="rId150"/>
    <p:sldId id="682" r:id="rId151"/>
    <p:sldId id="685" r:id="rId152"/>
    <p:sldId id="688" r:id="rId153"/>
    <p:sldId id="691" r:id="rId154"/>
    <p:sldId id="694" r:id="rId155"/>
    <p:sldId id="697" r:id="rId156"/>
    <p:sldId id="700" r:id="rId157"/>
    <p:sldId id="703" r:id="rId158"/>
    <p:sldId id="706" r:id="rId159"/>
    <p:sldId id="709" r:id="rId160"/>
    <p:sldId id="712" r:id="rId161"/>
    <p:sldId id="715" r:id="rId162"/>
    <p:sldId id="718" r:id="rId163"/>
    <p:sldId id="721" r:id="rId164"/>
    <p:sldId id="724" r:id="rId165"/>
    <p:sldId id="727" r:id="rId166"/>
    <p:sldId id="730" r:id="rId167"/>
    <p:sldId id="733" r:id="rId168"/>
    <p:sldId id="736" r:id="rId169"/>
    <p:sldId id="739" r:id="rId170"/>
    <p:sldId id="742" r:id="rId171"/>
    <p:sldId id="745" r:id="rId172"/>
    <p:sldId id="748" r:id="rId173"/>
    <p:sldId id="751" r:id="rId174"/>
    <p:sldId id="754" r:id="rId175"/>
    <p:sldId id="757" r:id="rId176"/>
    <p:sldId id="760" r:id="rId177"/>
    <p:sldId id="763" r:id="rId178"/>
    <p:sldId id="766" r:id="rId179"/>
    <p:sldId id="769" r:id="rId180"/>
    <p:sldId id="772" r:id="rId181"/>
    <p:sldId id="775" r:id="rId182"/>
    <p:sldId id="778" r:id="rId183"/>
    <p:sldId id="781" r:id="rId184"/>
    <p:sldId id="784" r:id="rId185"/>
    <p:sldId id="787" r:id="rId186"/>
    <p:sldId id="790" r:id="rId187"/>
    <p:sldId id="793" r:id="rId188"/>
    <p:sldId id="796" r:id="rId189"/>
    <p:sldId id="799" r:id="rId190"/>
    <p:sldId id="802" r:id="rId191"/>
    <p:sldId id="805" r:id="rId192"/>
    <p:sldId id="808" r:id="rId193"/>
    <p:sldId id="811" r:id="rId194"/>
    <p:sldId id="814" r:id="rId195"/>
    <p:sldId id="817" r:id="rId196"/>
    <p:sldId id="820" r:id="rId197"/>
    <p:sldId id="823" r:id="rId198"/>
    <p:sldId id="826" r:id="rId199"/>
    <p:sldId id="829" r:id="rId200"/>
    <p:sldId id="832" r:id="rId201"/>
    <p:sldId id="835" r:id="rId202"/>
    <p:sldId id="838" r:id="rId203"/>
    <p:sldId id="841" r:id="rId204"/>
    <p:sldId id="844" r:id="rId205"/>
    <p:sldId id="847" r:id="rId206"/>
    <p:sldId id="850" r:id="rId207"/>
    <p:sldId id="853" r:id="rId208"/>
    <p:sldId id="856" r:id="rId209"/>
    <p:sldId id="859" r:id="rId210"/>
    <p:sldId id="862" r:id="rId211"/>
    <p:sldId id="865" r:id="rId212"/>
    <p:sldId id="868" r:id="rId213"/>
    <p:sldId id="871" r:id="rId214"/>
    <p:sldId id="874" r:id="rId215"/>
    <p:sldId id="877" r:id="rId216"/>
    <p:sldId id="880" r:id="rId217"/>
    <p:sldId id="883" r:id="rId218"/>
    <p:sldId id="886" r:id="rId219"/>
    <p:sldId id="889" r:id="rId220"/>
    <p:sldId id="892" r:id="rId221"/>
    <p:sldId id="895" r:id="rId222"/>
    <p:sldId id="898" r:id="rId223"/>
    <p:sldId id="901" r:id="rId224"/>
    <p:sldId id="904" r:id="rId225"/>
    <p:sldId id="907" r:id="rId226"/>
    <p:sldId id="910" r:id="rId227"/>
    <p:sldId id="913" r:id="rId228"/>
    <p:sldId id="916" r:id="rId229"/>
    <p:sldId id="919" r:id="rId230"/>
    <p:sldId id="922" r:id="rId231"/>
    <p:sldId id="925" r:id="rId232"/>
    <p:sldId id="928" r:id="rId233"/>
    <p:sldId id="931" r:id="rId234"/>
    <p:sldId id="934" r:id="rId235"/>
    <p:sldId id="937" r:id="rId236"/>
    <p:sldId id="940" r:id="rId237"/>
    <p:sldId id="943" r:id="rId238"/>
    <p:sldId id="946" r:id="rId239"/>
    <p:sldId id="949" r:id="rId240"/>
    <p:sldId id="952" r:id="rId241"/>
    <p:sldId id="955" r:id="rId242"/>
    <p:sldId id="958" r:id="rId243"/>
    <p:sldId id="961" r:id="rId244"/>
    <p:sldId id="964" r:id="rId245"/>
    <p:sldId id="967" r:id="rId246"/>
    <p:sldId id="970" r:id="rId247"/>
    <p:sldId id="973" r:id="rId248"/>
    <p:sldId id="976" r:id="rId249"/>
    <p:sldId id="979" r:id="rId250"/>
    <p:sldId id="982" r:id="rId251"/>
    <p:sldId id="985" r:id="rId252"/>
    <p:sldId id="988" r:id="rId253"/>
    <p:sldId id="991" r:id="rId254"/>
  </p:sldIdLst>
  <p:sldSz cx="9906000" cy="6858000"/>
  <p:notesSz cx="6858000" cy="9144000"/>
  <p:custDataLst>
    <p:tags r:id="rId2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1.xml" /><Relationship Id="rId100" Type="http://schemas.openxmlformats.org/officeDocument/2006/relationships/slide" Target="slides/slide91.xml" /><Relationship Id="rId101" Type="http://schemas.openxmlformats.org/officeDocument/2006/relationships/slide" Target="slides/slide92.xml" /><Relationship Id="rId102" Type="http://schemas.openxmlformats.org/officeDocument/2006/relationships/slide" Target="slides/slide93.xml" /><Relationship Id="rId103" Type="http://schemas.openxmlformats.org/officeDocument/2006/relationships/slide" Target="slides/slide94.xml" /><Relationship Id="rId104" Type="http://schemas.openxmlformats.org/officeDocument/2006/relationships/slide" Target="slides/slide95.xml" /><Relationship Id="rId105" Type="http://schemas.openxmlformats.org/officeDocument/2006/relationships/slide" Target="slides/slide96.xml" /><Relationship Id="rId106" Type="http://schemas.openxmlformats.org/officeDocument/2006/relationships/slide" Target="slides/slide97.xml" /><Relationship Id="rId107" Type="http://schemas.openxmlformats.org/officeDocument/2006/relationships/slide" Target="slides/slide98.xml" /><Relationship Id="rId108" Type="http://schemas.openxmlformats.org/officeDocument/2006/relationships/slide" Target="slides/slide99.xml" /><Relationship Id="rId109" Type="http://schemas.openxmlformats.org/officeDocument/2006/relationships/slide" Target="slides/slide100.xml" /><Relationship Id="rId11" Type="http://schemas.openxmlformats.org/officeDocument/2006/relationships/slide" Target="slides/slide2.xml" /><Relationship Id="rId110" Type="http://schemas.openxmlformats.org/officeDocument/2006/relationships/slide" Target="slides/slide101.xml" /><Relationship Id="rId111" Type="http://schemas.openxmlformats.org/officeDocument/2006/relationships/slide" Target="slides/slide102.xml" /><Relationship Id="rId112" Type="http://schemas.openxmlformats.org/officeDocument/2006/relationships/slide" Target="slides/slide103.xml" /><Relationship Id="rId113" Type="http://schemas.openxmlformats.org/officeDocument/2006/relationships/slide" Target="slides/slide104.xml" /><Relationship Id="rId114" Type="http://schemas.openxmlformats.org/officeDocument/2006/relationships/slide" Target="slides/slide105.xml" /><Relationship Id="rId115" Type="http://schemas.openxmlformats.org/officeDocument/2006/relationships/slide" Target="slides/slide106.xml" /><Relationship Id="rId116" Type="http://schemas.openxmlformats.org/officeDocument/2006/relationships/slide" Target="slides/slide107.xml" /><Relationship Id="rId117" Type="http://schemas.openxmlformats.org/officeDocument/2006/relationships/slide" Target="slides/slide108.xml" /><Relationship Id="rId118" Type="http://schemas.openxmlformats.org/officeDocument/2006/relationships/slide" Target="slides/slide109.xml" /><Relationship Id="rId119" Type="http://schemas.openxmlformats.org/officeDocument/2006/relationships/slide" Target="slides/slide110.xml" /><Relationship Id="rId12" Type="http://schemas.openxmlformats.org/officeDocument/2006/relationships/slide" Target="slides/slide3.xml" /><Relationship Id="rId120" Type="http://schemas.openxmlformats.org/officeDocument/2006/relationships/slide" Target="slides/slide111.xml" /><Relationship Id="rId121" Type="http://schemas.openxmlformats.org/officeDocument/2006/relationships/slide" Target="slides/slide112.xml" /><Relationship Id="rId122" Type="http://schemas.openxmlformats.org/officeDocument/2006/relationships/slide" Target="slides/slide113.xml" /><Relationship Id="rId123" Type="http://schemas.openxmlformats.org/officeDocument/2006/relationships/slide" Target="slides/slide114.xml" /><Relationship Id="rId124" Type="http://schemas.openxmlformats.org/officeDocument/2006/relationships/slide" Target="slides/slide115.xml" /><Relationship Id="rId125" Type="http://schemas.openxmlformats.org/officeDocument/2006/relationships/slide" Target="slides/slide116.xml" /><Relationship Id="rId126" Type="http://schemas.openxmlformats.org/officeDocument/2006/relationships/slide" Target="slides/slide117.xml" /><Relationship Id="rId127" Type="http://schemas.openxmlformats.org/officeDocument/2006/relationships/slide" Target="slides/slide118.xml" /><Relationship Id="rId128" Type="http://schemas.openxmlformats.org/officeDocument/2006/relationships/slide" Target="slides/slide119.xml" /><Relationship Id="rId129" Type="http://schemas.openxmlformats.org/officeDocument/2006/relationships/slide" Target="slides/slide120.xml" /><Relationship Id="rId13" Type="http://schemas.openxmlformats.org/officeDocument/2006/relationships/slide" Target="slides/slide4.xml" /><Relationship Id="rId130" Type="http://schemas.openxmlformats.org/officeDocument/2006/relationships/slide" Target="slides/slide121.xml" /><Relationship Id="rId131" Type="http://schemas.openxmlformats.org/officeDocument/2006/relationships/slide" Target="slides/slide122.xml" /><Relationship Id="rId132" Type="http://schemas.openxmlformats.org/officeDocument/2006/relationships/slide" Target="slides/slide123.xml" /><Relationship Id="rId133" Type="http://schemas.openxmlformats.org/officeDocument/2006/relationships/slide" Target="slides/slide124.xml" /><Relationship Id="rId134" Type="http://schemas.openxmlformats.org/officeDocument/2006/relationships/slide" Target="slides/slide125.xml" /><Relationship Id="rId135" Type="http://schemas.openxmlformats.org/officeDocument/2006/relationships/slide" Target="slides/slide126.xml" /><Relationship Id="rId136" Type="http://schemas.openxmlformats.org/officeDocument/2006/relationships/slide" Target="slides/slide127.xml" /><Relationship Id="rId137" Type="http://schemas.openxmlformats.org/officeDocument/2006/relationships/slide" Target="slides/slide128.xml" /><Relationship Id="rId138" Type="http://schemas.openxmlformats.org/officeDocument/2006/relationships/slide" Target="slides/slide129.xml" /><Relationship Id="rId139" Type="http://schemas.openxmlformats.org/officeDocument/2006/relationships/slide" Target="slides/slide130.xml" /><Relationship Id="rId14" Type="http://schemas.openxmlformats.org/officeDocument/2006/relationships/slide" Target="slides/slide5.xml" /><Relationship Id="rId140" Type="http://schemas.openxmlformats.org/officeDocument/2006/relationships/slide" Target="slides/slide131.xml" /><Relationship Id="rId141" Type="http://schemas.openxmlformats.org/officeDocument/2006/relationships/slide" Target="slides/slide132.xml" /><Relationship Id="rId142" Type="http://schemas.openxmlformats.org/officeDocument/2006/relationships/slide" Target="slides/slide133.xml" /><Relationship Id="rId143" Type="http://schemas.openxmlformats.org/officeDocument/2006/relationships/slide" Target="slides/slide134.xml" /><Relationship Id="rId144" Type="http://schemas.openxmlformats.org/officeDocument/2006/relationships/slide" Target="slides/slide135.xml" /><Relationship Id="rId145" Type="http://schemas.openxmlformats.org/officeDocument/2006/relationships/slide" Target="slides/slide136.xml" /><Relationship Id="rId146" Type="http://schemas.openxmlformats.org/officeDocument/2006/relationships/slide" Target="slides/slide137.xml" /><Relationship Id="rId147" Type="http://schemas.openxmlformats.org/officeDocument/2006/relationships/slide" Target="slides/slide138.xml" /><Relationship Id="rId148" Type="http://schemas.openxmlformats.org/officeDocument/2006/relationships/slide" Target="slides/slide139.xml" /><Relationship Id="rId149" Type="http://schemas.openxmlformats.org/officeDocument/2006/relationships/slide" Target="slides/slide140.xml" /><Relationship Id="rId15" Type="http://schemas.openxmlformats.org/officeDocument/2006/relationships/slide" Target="slides/slide6.xml" /><Relationship Id="rId150" Type="http://schemas.openxmlformats.org/officeDocument/2006/relationships/slide" Target="slides/slide141.xml" /><Relationship Id="rId151" Type="http://schemas.openxmlformats.org/officeDocument/2006/relationships/slide" Target="slides/slide142.xml" /><Relationship Id="rId152" Type="http://schemas.openxmlformats.org/officeDocument/2006/relationships/slide" Target="slides/slide143.xml" /><Relationship Id="rId153" Type="http://schemas.openxmlformats.org/officeDocument/2006/relationships/slide" Target="slides/slide144.xml" /><Relationship Id="rId154" Type="http://schemas.openxmlformats.org/officeDocument/2006/relationships/slide" Target="slides/slide145.xml" /><Relationship Id="rId155" Type="http://schemas.openxmlformats.org/officeDocument/2006/relationships/slide" Target="slides/slide146.xml" /><Relationship Id="rId156" Type="http://schemas.openxmlformats.org/officeDocument/2006/relationships/slide" Target="slides/slide147.xml" /><Relationship Id="rId157" Type="http://schemas.openxmlformats.org/officeDocument/2006/relationships/slide" Target="slides/slide148.xml" /><Relationship Id="rId158" Type="http://schemas.openxmlformats.org/officeDocument/2006/relationships/slide" Target="slides/slide149.xml" /><Relationship Id="rId159" Type="http://schemas.openxmlformats.org/officeDocument/2006/relationships/slide" Target="slides/slide150.xml" /><Relationship Id="rId16" Type="http://schemas.openxmlformats.org/officeDocument/2006/relationships/slide" Target="slides/slide7.xml" /><Relationship Id="rId160" Type="http://schemas.openxmlformats.org/officeDocument/2006/relationships/slide" Target="slides/slide151.xml" /><Relationship Id="rId161" Type="http://schemas.openxmlformats.org/officeDocument/2006/relationships/slide" Target="slides/slide152.xml" /><Relationship Id="rId162" Type="http://schemas.openxmlformats.org/officeDocument/2006/relationships/slide" Target="slides/slide153.xml" /><Relationship Id="rId163" Type="http://schemas.openxmlformats.org/officeDocument/2006/relationships/slide" Target="slides/slide154.xml" /><Relationship Id="rId164" Type="http://schemas.openxmlformats.org/officeDocument/2006/relationships/slide" Target="slides/slide155.xml" /><Relationship Id="rId165" Type="http://schemas.openxmlformats.org/officeDocument/2006/relationships/slide" Target="slides/slide156.xml" /><Relationship Id="rId166" Type="http://schemas.openxmlformats.org/officeDocument/2006/relationships/slide" Target="slides/slide157.xml" /><Relationship Id="rId167" Type="http://schemas.openxmlformats.org/officeDocument/2006/relationships/slide" Target="slides/slide158.xml" /><Relationship Id="rId168" Type="http://schemas.openxmlformats.org/officeDocument/2006/relationships/slide" Target="slides/slide159.xml" /><Relationship Id="rId169" Type="http://schemas.openxmlformats.org/officeDocument/2006/relationships/slide" Target="slides/slide160.xml" /><Relationship Id="rId17" Type="http://schemas.openxmlformats.org/officeDocument/2006/relationships/slide" Target="slides/slide8.xml" /><Relationship Id="rId170" Type="http://schemas.openxmlformats.org/officeDocument/2006/relationships/slide" Target="slides/slide161.xml" /><Relationship Id="rId171" Type="http://schemas.openxmlformats.org/officeDocument/2006/relationships/slide" Target="slides/slide162.xml" /><Relationship Id="rId172" Type="http://schemas.openxmlformats.org/officeDocument/2006/relationships/slide" Target="slides/slide163.xml" /><Relationship Id="rId173" Type="http://schemas.openxmlformats.org/officeDocument/2006/relationships/slide" Target="slides/slide164.xml" /><Relationship Id="rId174" Type="http://schemas.openxmlformats.org/officeDocument/2006/relationships/slide" Target="slides/slide165.xml" /><Relationship Id="rId175" Type="http://schemas.openxmlformats.org/officeDocument/2006/relationships/slide" Target="slides/slide166.xml" /><Relationship Id="rId176" Type="http://schemas.openxmlformats.org/officeDocument/2006/relationships/slide" Target="slides/slide167.xml" /><Relationship Id="rId177" Type="http://schemas.openxmlformats.org/officeDocument/2006/relationships/slide" Target="slides/slide168.xml" /><Relationship Id="rId178" Type="http://schemas.openxmlformats.org/officeDocument/2006/relationships/slide" Target="slides/slide169.xml" /><Relationship Id="rId179" Type="http://schemas.openxmlformats.org/officeDocument/2006/relationships/slide" Target="slides/slide170.xml" /><Relationship Id="rId18" Type="http://schemas.openxmlformats.org/officeDocument/2006/relationships/slide" Target="slides/slide9.xml" /><Relationship Id="rId180" Type="http://schemas.openxmlformats.org/officeDocument/2006/relationships/slide" Target="slides/slide171.xml" /><Relationship Id="rId181" Type="http://schemas.openxmlformats.org/officeDocument/2006/relationships/slide" Target="slides/slide172.xml" /><Relationship Id="rId182" Type="http://schemas.openxmlformats.org/officeDocument/2006/relationships/slide" Target="slides/slide173.xml" /><Relationship Id="rId183" Type="http://schemas.openxmlformats.org/officeDocument/2006/relationships/slide" Target="slides/slide174.xml" /><Relationship Id="rId184" Type="http://schemas.openxmlformats.org/officeDocument/2006/relationships/slide" Target="slides/slide175.xml" /><Relationship Id="rId185" Type="http://schemas.openxmlformats.org/officeDocument/2006/relationships/slide" Target="slides/slide176.xml" /><Relationship Id="rId186" Type="http://schemas.openxmlformats.org/officeDocument/2006/relationships/slide" Target="slides/slide177.xml" /><Relationship Id="rId187" Type="http://schemas.openxmlformats.org/officeDocument/2006/relationships/slide" Target="slides/slide178.xml" /><Relationship Id="rId188" Type="http://schemas.openxmlformats.org/officeDocument/2006/relationships/slide" Target="slides/slide179.xml" /><Relationship Id="rId189" Type="http://schemas.openxmlformats.org/officeDocument/2006/relationships/slide" Target="slides/slide180.xml" /><Relationship Id="rId19" Type="http://schemas.openxmlformats.org/officeDocument/2006/relationships/slide" Target="slides/slide10.xml" /><Relationship Id="rId190" Type="http://schemas.openxmlformats.org/officeDocument/2006/relationships/slide" Target="slides/slide181.xml" /><Relationship Id="rId191" Type="http://schemas.openxmlformats.org/officeDocument/2006/relationships/slide" Target="slides/slide182.xml" /><Relationship Id="rId192" Type="http://schemas.openxmlformats.org/officeDocument/2006/relationships/slide" Target="slides/slide183.xml" /><Relationship Id="rId193" Type="http://schemas.openxmlformats.org/officeDocument/2006/relationships/slide" Target="slides/slide184.xml" /><Relationship Id="rId194" Type="http://schemas.openxmlformats.org/officeDocument/2006/relationships/slide" Target="slides/slide185.xml" /><Relationship Id="rId195" Type="http://schemas.openxmlformats.org/officeDocument/2006/relationships/slide" Target="slides/slide186.xml" /><Relationship Id="rId196" Type="http://schemas.openxmlformats.org/officeDocument/2006/relationships/slide" Target="slides/slide187.xml" /><Relationship Id="rId197" Type="http://schemas.openxmlformats.org/officeDocument/2006/relationships/slide" Target="slides/slide188.xml" /><Relationship Id="rId198" Type="http://schemas.openxmlformats.org/officeDocument/2006/relationships/slide" Target="slides/slide189.xml" /><Relationship Id="rId199" Type="http://schemas.openxmlformats.org/officeDocument/2006/relationships/slide" Target="slides/slide190.xml" /><Relationship Id="rId2" Type="http://schemas.openxmlformats.org/officeDocument/2006/relationships/slideMaster" Target="slideMasters/slideMaster2.xml" /><Relationship Id="rId20" Type="http://schemas.openxmlformats.org/officeDocument/2006/relationships/slide" Target="slides/slide11.xml" /><Relationship Id="rId200" Type="http://schemas.openxmlformats.org/officeDocument/2006/relationships/slide" Target="slides/slide191.xml" /><Relationship Id="rId201" Type="http://schemas.openxmlformats.org/officeDocument/2006/relationships/slide" Target="slides/slide192.xml" /><Relationship Id="rId202" Type="http://schemas.openxmlformats.org/officeDocument/2006/relationships/slide" Target="slides/slide193.xml" /><Relationship Id="rId203" Type="http://schemas.openxmlformats.org/officeDocument/2006/relationships/slide" Target="slides/slide194.xml" /><Relationship Id="rId204" Type="http://schemas.openxmlformats.org/officeDocument/2006/relationships/slide" Target="slides/slide195.xml" /><Relationship Id="rId205" Type="http://schemas.openxmlformats.org/officeDocument/2006/relationships/slide" Target="slides/slide196.xml" /><Relationship Id="rId206" Type="http://schemas.openxmlformats.org/officeDocument/2006/relationships/slide" Target="slides/slide197.xml" /><Relationship Id="rId207" Type="http://schemas.openxmlformats.org/officeDocument/2006/relationships/slide" Target="slides/slide198.xml" /><Relationship Id="rId208" Type="http://schemas.openxmlformats.org/officeDocument/2006/relationships/slide" Target="slides/slide199.xml" /><Relationship Id="rId209" Type="http://schemas.openxmlformats.org/officeDocument/2006/relationships/slide" Target="slides/slide200.xml" /><Relationship Id="rId21" Type="http://schemas.openxmlformats.org/officeDocument/2006/relationships/slide" Target="slides/slide12.xml" /><Relationship Id="rId210" Type="http://schemas.openxmlformats.org/officeDocument/2006/relationships/slide" Target="slides/slide201.xml" /><Relationship Id="rId211" Type="http://schemas.openxmlformats.org/officeDocument/2006/relationships/slide" Target="slides/slide202.xml" /><Relationship Id="rId212" Type="http://schemas.openxmlformats.org/officeDocument/2006/relationships/slide" Target="slides/slide203.xml" /><Relationship Id="rId213" Type="http://schemas.openxmlformats.org/officeDocument/2006/relationships/slide" Target="slides/slide204.xml" /><Relationship Id="rId214" Type="http://schemas.openxmlformats.org/officeDocument/2006/relationships/slide" Target="slides/slide205.xml" /><Relationship Id="rId215" Type="http://schemas.openxmlformats.org/officeDocument/2006/relationships/slide" Target="slides/slide206.xml" /><Relationship Id="rId216" Type="http://schemas.openxmlformats.org/officeDocument/2006/relationships/slide" Target="slides/slide207.xml" /><Relationship Id="rId217" Type="http://schemas.openxmlformats.org/officeDocument/2006/relationships/slide" Target="slides/slide208.xml" /><Relationship Id="rId218" Type="http://schemas.openxmlformats.org/officeDocument/2006/relationships/slide" Target="slides/slide209.xml" /><Relationship Id="rId219" Type="http://schemas.openxmlformats.org/officeDocument/2006/relationships/slide" Target="slides/slide210.xml" /><Relationship Id="rId22" Type="http://schemas.openxmlformats.org/officeDocument/2006/relationships/slide" Target="slides/slide13.xml" /><Relationship Id="rId220" Type="http://schemas.openxmlformats.org/officeDocument/2006/relationships/slide" Target="slides/slide211.xml" /><Relationship Id="rId221" Type="http://schemas.openxmlformats.org/officeDocument/2006/relationships/slide" Target="slides/slide212.xml" /><Relationship Id="rId222" Type="http://schemas.openxmlformats.org/officeDocument/2006/relationships/slide" Target="slides/slide213.xml" /><Relationship Id="rId223" Type="http://schemas.openxmlformats.org/officeDocument/2006/relationships/slide" Target="slides/slide214.xml" /><Relationship Id="rId224" Type="http://schemas.openxmlformats.org/officeDocument/2006/relationships/slide" Target="slides/slide215.xml" /><Relationship Id="rId225" Type="http://schemas.openxmlformats.org/officeDocument/2006/relationships/slide" Target="slides/slide216.xml" /><Relationship Id="rId226" Type="http://schemas.openxmlformats.org/officeDocument/2006/relationships/slide" Target="slides/slide217.xml" /><Relationship Id="rId227" Type="http://schemas.openxmlformats.org/officeDocument/2006/relationships/slide" Target="slides/slide218.xml" /><Relationship Id="rId228" Type="http://schemas.openxmlformats.org/officeDocument/2006/relationships/slide" Target="slides/slide219.xml" /><Relationship Id="rId229" Type="http://schemas.openxmlformats.org/officeDocument/2006/relationships/slide" Target="slides/slide220.xml" /><Relationship Id="rId23" Type="http://schemas.openxmlformats.org/officeDocument/2006/relationships/slide" Target="slides/slide14.xml" /><Relationship Id="rId230" Type="http://schemas.openxmlformats.org/officeDocument/2006/relationships/slide" Target="slides/slide221.xml" /><Relationship Id="rId231" Type="http://schemas.openxmlformats.org/officeDocument/2006/relationships/slide" Target="slides/slide222.xml" /><Relationship Id="rId232" Type="http://schemas.openxmlformats.org/officeDocument/2006/relationships/slide" Target="slides/slide223.xml" /><Relationship Id="rId233" Type="http://schemas.openxmlformats.org/officeDocument/2006/relationships/slide" Target="slides/slide224.xml" /><Relationship Id="rId234" Type="http://schemas.openxmlformats.org/officeDocument/2006/relationships/slide" Target="slides/slide225.xml" /><Relationship Id="rId235" Type="http://schemas.openxmlformats.org/officeDocument/2006/relationships/slide" Target="slides/slide226.xml" /><Relationship Id="rId236" Type="http://schemas.openxmlformats.org/officeDocument/2006/relationships/slide" Target="slides/slide227.xml" /><Relationship Id="rId237" Type="http://schemas.openxmlformats.org/officeDocument/2006/relationships/slide" Target="slides/slide228.xml" /><Relationship Id="rId238" Type="http://schemas.openxmlformats.org/officeDocument/2006/relationships/slide" Target="slides/slide229.xml" /><Relationship Id="rId239" Type="http://schemas.openxmlformats.org/officeDocument/2006/relationships/slide" Target="slides/slide230.xml" /><Relationship Id="rId24" Type="http://schemas.openxmlformats.org/officeDocument/2006/relationships/slide" Target="slides/slide15.xml" /><Relationship Id="rId240" Type="http://schemas.openxmlformats.org/officeDocument/2006/relationships/slide" Target="slides/slide231.xml" /><Relationship Id="rId241" Type="http://schemas.openxmlformats.org/officeDocument/2006/relationships/slide" Target="slides/slide232.xml" /><Relationship Id="rId242" Type="http://schemas.openxmlformats.org/officeDocument/2006/relationships/slide" Target="slides/slide233.xml" /><Relationship Id="rId243" Type="http://schemas.openxmlformats.org/officeDocument/2006/relationships/slide" Target="slides/slide234.xml" /><Relationship Id="rId244" Type="http://schemas.openxmlformats.org/officeDocument/2006/relationships/slide" Target="slides/slide235.xml" /><Relationship Id="rId245" Type="http://schemas.openxmlformats.org/officeDocument/2006/relationships/slide" Target="slides/slide236.xml" /><Relationship Id="rId246" Type="http://schemas.openxmlformats.org/officeDocument/2006/relationships/slide" Target="slides/slide237.xml" /><Relationship Id="rId247" Type="http://schemas.openxmlformats.org/officeDocument/2006/relationships/slide" Target="slides/slide238.xml" /><Relationship Id="rId248" Type="http://schemas.openxmlformats.org/officeDocument/2006/relationships/slide" Target="slides/slide239.xml" /><Relationship Id="rId249" Type="http://schemas.openxmlformats.org/officeDocument/2006/relationships/slide" Target="slides/slide240.xml" /><Relationship Id="rId25" Type="http://schemas.openxmlformats.org/officeDocument/2006/relationships/slide" Target="slides/slide16.xml" /><Relationship Id="rId250" Type="http://schemas.openxmlformats.org/officeDocument/2006/relationships/slide" Target="slides/slide241.xml" /><Relationship Id="rId251" Type="http://schemas.openxmlformats.org/officeDocument/2006/relationships/slide" Target="slides/slide242.xml" /><Relationship Id="rId252" Type="http://schemas.openxmlformats.org/officeDocument/2006/relationships/slide" Target="slides/slide243.xml" /><Relationship Id="rId253" Type="http://schemas.openxmlformats.org/officeDocument/2006/relationships/slide" Target="slides/slide244.xml" /><Relationship Id="rId254" Type="http://schemas.openxmlformats.org/officeDocument/2006/relationships/slide" Target="slides/slide245.xml" /><Relationship Id="rId255" Type="http://schemas.openxmlformats.org/officeDocument/2006/relationships/tags" Target="tags/tag1.xml" /><Relationship Id="rId256" Type="http://schemas.openxmlformats.org/officeDocument/2006/relationships/presProps" Target="presProps.xml" /><Relationship Id="rId257" Type="http://schemas.openxmlformats.org/officeDocument/2006/relationships/viewProps" Target="viewProps.xml" /><Relationship Id="rId258" Type="http://schemas.openxmlformats.org/officeDocument/2006/relationships/theme" Target="theme/theme1.xml" /><Relationship Id="rId259" Type="http://schemas.openxmlformats.org/officeDocument/2006/relationships/tableStyles" Target="tableStyles.xml" /><Relationship Id="rId26" Type="http://schemas.openxmlformats.org/officeDocument/2006/relationships/slide" Target="slides/slide17.xml" /><Relationship Id="rId27" Type="http://schemas.openxmlformats.org/officeDocument/2006/relationships/slide" Target="slides/slide18.xml" /><Relationship Id="rId28" Type="http://schemas.openxmlformats.org/officeDocument/2006/relationships/slide" Target="slides/slide19.xml" /><Relationship Id="rId29" Type="http://schemas.openxmlformats.org/officeDocument/2006/relationships/slide" Target="slides/slide20.xml" /><Relationship Id="rId3" Type="http://schemas.openxmlformats.org/officeDocument/2006/relationships/slideMaster" Target="slideMasters/slideMaster3.xml" /><Relationship Id="rId30" Type="http://schemas.openxmlformats.org/officeDocument/2006/relationships/slide" Target="slides/slide21.xml" /><Relationship Id="rId31" Type="http://schemas.openxmlformats.org/officeDocument/2006/relationships/slide" Target="slides/slide22.xml" /><Relationship Id="rId32" Type="http://schemas.openxmlformats.org/officeDocument/2006/relationships/slide" Target="slides/slide23.xml" /><Relationship Id="rId33" Type="http://schemas.openxmlformats.org/officeDocument/2006/relationships/slide" Target="slides/slide24.xml" /><Relationship Id="rId34" Type="http://schemas.openxmlformats.org/officeDocument/2006/relationships/slide" Target="slides/slide25.xml" /><Relationship Id="rId35" Type="http://schemas.openxmlformats.org/officeDocument/2006/relationships/slide" Target="slides/slide26.xml" /><Relationship Id="rId36" Type="http://schemas.openxmlformats.org/officeDocument/2006/relationships/slide" Target="slides/slide27.xml" /><Relationship Id="rId37" Type="http://schemas.openxmlformats.org/officeDocument/2006/relationships/slide" Target="slides/slide28.xml" /><Relationship Id="rId38" Type="http://schemas.openxmlformats.org/officeDocument/2006/relationships/slide" Target="slides/slide29.xml" /><Relationship Id="rId39" Type="http://schemas.openxmlformats.org/officeDocument/2006/relationships/slide" Target="slides/slide30.xml" /><Relationship Id="rId4" Type="http://schemas.openxmlformats.org/officeDocument/2006/relationships/slideMaster" Target="slideMasters/slideMaster4.xml" /><Relationship Id="rId40" Type="http://schemas.openxmlformats.org/officeDocument/2006/relationships/slide" Target="slides/slide31.xml" /><Relationship Id="rId41" Type="http://schemas.openxmlformats.org/officeDocument/2006/relationships/slide" Target="slides/slide32.xml" /><Relationship Id="rId42" Type="http://schemas.openxmlformats.org/officeDocument/2006/relationships/slide" Target="slides/slide33.xml" /><Relationship Id="rId43" Type="http://schemas.openxmlformats.org/officeDocument/2006/relationships/slide" Target="slides/slide34.xml" /><Relationship Id="rId44" Type="http://schemas.openxmlformats.org/officeDocument/2006/relationships/slide" Target="slides/slide35.xml" /><Relationship Id="rId45" Type="http://schemas.openxmlformats.org/officeDocument/2006/relationships/slide" Target="slides/slide36.xml" /><Relationship Id="rId46" Type="http://schemas.openxmlformats.org/officeDocument/2006/relationships/slide" Target="slides/slide37.xml" /><Relationship Id="rId47" Type="http://schemas.openxmlformats.org/officeDocument/2006/relationships/slide" Target="slides/slide38.xml" /><Relationship Id="rId48" Type="http://schemas.openxmlformats.org/officeDocument/2006/relationships/slide" Target="slides/slide39.xml" /><Relationship Id="rId49" Type="http://schemas.openxmlformats.org/officeDocument/2006/relationships/slide" Target="slides/slide40.xml" /><Relationship Id="rId5" Type="http://schemas.openxmlformats.org/officeDocument/2006/relationships/slideMaster" Target="slideMasters/slideMaster5.xml" /><Relationship Id="rId50" Type="http://schemas.openxmlformats.org/officeDocument/2006/relationships/slide" Target="slides/slide41.xml" /><Relationship Id="rId51" Type="http://schemas.openxmlformats.org/officeDocument/2006/relationships/slide" Target="slides/slide42.xml" /><Relationship Id="rId52" Type="http://schemas.openxmlformats.org/officeDocument/2006/relationships/slide" Target="slides/slide43.xml" /><Relationship Id="rId53" Type="http://schemas.openxmlformats.org/officeDocument/2006/relationships/slide" Target="slides/slide44.xml" /><Relationship Id="rId54" Type="http://schemas.openxmlformats.org/officeDocument/2006/relationships/slide" Target="slides/slide45.xml" /><Relationship Id="rId55" Type="http://schemas.openxmlformats.org/officeDocument/2006/relationships/slide" Target="slides/slide46.xml" /><Relationship Id="rId56" Type="http://schemas.openxmlformats.org/officeDocument/2006/relationships/slide" Target="slides/slide47.xml" /><Relationship Id="rId57" Type="http://schemas.openxmlformats.org/officeDocument/2006/relationships/slide" Target="slides/slide48.xml" /><Relationship Id="rId58" Type="http://schemas.openxmlformats.org/officeDocument/2006/relationships/slide" Target="slides/slide49.xml" /><Relationship Id="rId59" Type="http://schemas.openxmlformats.org/officeDocument/2006/relationships/slide" Target="slides/slide50.xml" /><Relationship Id="rId6" Type="http://schemas.openxmlformats.org/officeDocument/2006/relationships/slideMaster" Target="slideMasters/slideMaster6.xml" /><Relationship Id="rId60" Type="http://schemas.openxmlformats.org/officeDocument/2006/relationships/slide" Target="slides/slide51.xml" /><Relationship Id="rId61" Type="http://schemas.openxmlformats.org/officeDocument/2006/relationships/slide" Target="slides/slide52.xml" /><Relationship Id="rId62" Type="http://schemas.openxmlformats.org/officeDocument/2006/relationships/slide" Target="slides/slide53.xml" /><Relationship Id="rId63" Type="http://schemas.openxmlformats.org/officeDocument/2006/relationships/slide" Target="slides/slide54.xml" /><Relationship Id="rId64" Type="http://schemas.openxmlformats.org/officeDocument/2006/relationships/slide" Target="slides/slide55.xml" /><Relationship Id="rId65" Type="http://schemas.openxmlformats.org/officeDocument/2006/relationships/slide" Target="slides/slide56.xml" /><Relationship Id="rId66" Type="http://schemas.openxmlformats.org/officeDocument/2006/relationships/slide" Target="slides/slide57.xml" /><Relationship Id="rId67" Type="http://schemas.openxmlformats.org/officeDocument/2006/relationships/slide" Target="slides/slide58.xml" /><Relationship Id="rId68" Type="http://schemas.openxmlformats.org/officeDocument/2006/relationships/slide" Target="slides/slide59.xml" /><Relationship Id="rId69" Type="http://schemas.openxmlformats.org/officeDocument/2006/relationships/slide" Target="slides/slide60.xml" /><Relationship Id="rId7" Type="http://schemas.openxmlformats.org/officeDocument/2006/relationships/slideMaster" Target="slideMasters/slideMaster7.xml" /><Relationship Id="rId70" Type="http://schemas.openxmlformats.org/officeDocument/2006/relationships/slide" Target="slides/slide61.xml" /><Relationship Id="rId71" Type="http://schemas.openxmlformats.org/officeDocument/2006/relationships/slide" Target="slides/slide62.xml" /><Relationship Id="rId72" Type="http://schemas.openxmlformats.org/officeDocument/2006/relationships/slide" Target="slides/slide63.xml" /><Relationship Id="rId73" Type="http://schemas.openxmlformats.org/officeDocument/2006/relationships/slide" Target="slides/slide64.xml" /><Relationship Id="rId74" Type="http://schemas.openxmlformats.org/officeDocument/2006/relationships/slide" Target="slides/slide65.xml" /><Relationship Id="rId75" Type="http://schemas.openxmlformats.org/officeDocument/2006/relationships/slide" Target="slides/slide66.xml" /><Relationship Id="rId76" Type="http://schemas.openxmlformats.org/officeDocument/2006/relationships/slide" Target="slides/slide67.xml" /><Relationship Id="rId77" Type="http://schemas.openxmlformats.org/officeDocument/2006/relationships/slide" Target="slides/slide68.xml" /><Relationship Id="rId78" Type="http://schemas.openxmlformats.org/officeDocument/2006/relationships/slide" Target="slides/slide69.xml" /><Relationship Id="rId79" Type="http://schemas.openxmlformats.org/officeDocument/2006/relationships/slide" Target="slides/slide70.xml" /><Relationship Id="rId8" Type="http://schemas.openxmlformats.org/officeDocument/2006/relationships/slideMaster" Target="slideMasters/slideMaster8.xml" /><Relationship Id="rId80" Type="http://schemas.openxmlformats.org/officeDocument/2006/relationships/slide" Target="slides/slide71.xml" /><Relationship Id="rId81" Type="http://schemas.openxmlformats.org/officeDocument/2006/relationships/slide" Target="slides/slide72.xml" /><Relationship Id="rId82" Type="http://schemas.openxmlformats.org/officeDocument/2006/relationships/slide" Target="slides/slide73.xml" /><Relationship Id="rId83" Type="http://schemas.openxmlformats.org/officeDocument/2006/relationships/slide" Target="slides/slide74.xml" /><Relationship Id="rId84" Type="http://schemas.openxmlformats.org/officeDocument/2006/relationships/slide" Target="slides/slide75.xml" /><Relationship Id="rId85" Type="http://schemas.openxmlformats.org/officeDocument/2006/relationships/slide" Target="slides/slide76.xml" /><Relationship Id="rId86" Type="http://schemas.openxmlformats.org/officeDocument/2006/relationships/slide" Target="slides/slide77.xml" /><Relationship Id="rId87" Type="http://schemas.openxmlformats.org/officeDocument/2006/relationships/slide" Target="slides/slide78.xml" /><Relationship Id="rId88" Type="http://schemas.openxmlformats.org/officeDocument/2006/relationships/slide" Target="slides/slide79.xml" /><Relationship Id="rId89" Type="http://schemas.openxmlformats.org/officeDocument/2006/relationships/slide" Target="slides/slide80.xml" /><Relationship Id="rId9" Type="http://schemas.openxmlformats.org/officeDocument/2006/relationships/notesMaster" Target="notesMasters/notesMaster1.xml" /><Relationship Id="rId90" Type="http://schemas.openxmlformats.org/officeDocument/2006/relationships/slide" Target="slides/slide81.xml" /><Relationship Id="rId91" Type="http://schemas.openxmlformats.org/officeDocument/2006/relationships/slide" Target="slides/slide82.xml" /><Relationship Id="rId92" Type="http://schemas.openxmlformats.org/officeDocument/2006/relationships/slide" Target="slides/slide83.xml" /><Relationship Id="rId93" Type="http://schemas.openxmlformats.org/officeDocument/2006/relationships/slide" Target="slides/slide84.xml" /><Relationship Id="rId94" Type="http://schemas.openxmlformats.org/officeDocument/2006/relationships/slide" Target="slides/slide85.xml" /><Relationship Id="rId95" Type="http://schemas.openxmlformats.org/officeDocument/2006/relationships/slide" Target="slides/slide86.xml" /><Relationship Id="rId96" Type="http://schemas.openxmlformats.org/officeDocument/2006/relationships/slide" Target="slides/slide87.xml" /><Relationship Id="rId97" Type="http://schemas.openxmlformats.org/officeDocument/2006/relationships/slide" Target="slides/slide88.xml" /><Relationship Id="rId98" Type="http://schemas.openxmlformats.org/officeDocument/2006/relationships/slide" Target="slides/slide89.xml" /><Relationship Id="rId99" Type="http://schemas.openxmlformats.org/officeDocument/2006/relationships/slide" Target="slides/slide90.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bg>
      <p:bgPr>
        <a:solidFill>
          <a:schemeClr val="bg1"/>
        </a:solidFill>
      </p:bgPr>
    </p:bg>
    <p:spTree>
      <p:nvGrpSpPr>
        <p:cNvPr id="1" name=""/>
        <p:cNvGrpSpPr/>
        <p:nvPr/>
      </p:nvGrpSpPr>
      <p:grpSpPr/>
      <p:sp>
        <p:nvSpPr>
          <p:cNvPr id="3074" name="Rectangle 2"/>
          <p:cNvSpPr>
            <a:spLocks noGrp="1" noChangeArrowheads="1"/>
          </p:cNvSpPr>
          <p:nvPr>
            <p:ph type="hdr" sz="quarter"/>
          </p:nvPr>
        </p:nvSpPr>
        <p:spPr bwMode="auto">
          <a:xfrm>
            <a:off x="0" y="0"/>
            <a:ext cx="4292600" cy="339725"/>
          </a:xfrm>
          <a:prstGeom prst="rect">
            <a:avLst/>
          </a:prstGeom>
          <a:noFill/>
          <a:ln w="9525">
            <a:noFill/>
            <a:miter lim="800000"/>
          </a:ln>
          <a:effectLst/>
        </p:spPr>
        <p:txBody>
          <a:bodyPr vert="horz" wrap="square" lIns="95418" tIns="47710" rIns="95418" bIns="47710" numCol="1" anchor="t" anchorCtr="0" compatLnSpc="1">
            <a:prstTxWarp prst="textNoShape">
              <a:avLst/>
            </a:prstTxWarp>
          </a:bodyPr>
          <a:lstStyle>
            <a:defPPr/>
            <a:lvl1pPr algn="l" defTabSz="954301" eaLnBrk="1" hangingPunct="1">
              <a:defRPr sz="1300">
                <a:latin typeface="Arial" pitchFamily="34" charset="0"/>
              </a:defRPr>
            </a:lvl1pPr>
          </a:lstStyle>
          <a:p>
            <a:pPr marL="0" marR="0" lvl="0" indent="0" algn="l" defTabSz="954301" rtl="0" eaLnBrk="1" fontAlgn="base" latinLnBrk="0" hangingPunct="1">
              <a:lnSpc>
                <a:spcPct val="100000"/>
              </a:lnSpc>
              <a:spcBef>
                <a:spcPct val="0"/>
              </a:spcBef>
              <a:spcAft>
                <a:spcPct val="0"/>
              </a:spcAft>
              <a:buClrTx/>
              <a:buSzTx/>
              <a:buFontTx/>
              <a:buNone/>
              <a:defRPr/>
            </a:pPr>
            <a:endParaRPr kumimoji="0" lang="en-GB" sz="1300" b="0" i="0" u="none" strike="noStrike" kern="1200" cap="none" spc="0" normalizeH="0" baseline="0" noProof="0">
              <a:ln>
                <a:noFill/>
              </a:ln>
              <a:solidFill>
                <a:schemeClr val="tx1"/>
              </a:solidFill>
              <a:effectLst/>
              <a:uLnTx/>
              <a:uFillTx/>
              <a:latin typeface="Arial" pitchFamily="34" charset="0"/>
              <a:ea typeface="+mn-ea"/>
              <a:cs typeface="+mn-cs"/>
            </a:endParaRPr>
          </a:p>
        </p:txBody>
      </p:sp>
      <p:sp>
        <p:nvSpPr>
          <p:cNvPr id="3075" name="Rectangle 3"/>
          <p:cNvSpPr>
            <a:spLocks noGrp="1" noChangeArrowheads="1"/>
          </p:cNvSpPr>
          <p:nvPr>
            <p:ph type="dt" idx="1"/>
          </p:nvPr>
        </p:nvSpPr>
        <p:spPr bwMode="auto">
          <a:xfrm>
            <a:off x="5611813" y="0"/>
            <a:ext cx="4292600" cy="339725"/>
          </a:xfrm>
          <a:prstGeom prst="rect">
            <a:avLst/>
          </a:prstGeom>
          <a:noFill/>
          <a:ln w="9525">
            <a:noFill/>
            <a:miter lim="800000"/>
          </a:ln>
          <a:effectLst/>
        </p:spPr>
        <p:txBody>
          <a:bodyPr vert="horz" wrap="square" lIns="95418" tIns="47710" rIns="95418" bIns="47710" numCol="1" anchor="t" anchorCtr="0" compatLnSpc="1">
            <a:prstTxWarp prst="textNoShape">
              <a:avLst/>
            </a:prstTxWarp>
          </a:bodyPr>
          <a:lstStyle>
            <a:defPPr/>
            <a:lvl1pPr algn="r" defTabSz="954301" eaLnBrk="1" hangingPunct="1">
              <a:defRPr sz="1300">
                <a:latin typeface="Arial" pitchFamily="34" charset="0"/>
              </a:defRPr>
            </a:lvl1pPr>
          </a:lstStyle>
          <a:p>
            <a:pPr marL="0" marR="0" lvl="0" indent="0" algn="r" defTabSz="954301" rtl="0" eaLnBrk="1" fontAlgn="base" latinLnBrk="0" hangingPunct="1">
              <a:lnSpc>
                <a:spcPct val="100000"/>
              </a:lnSpc>
              <a:spcBef>
                <a:spcPct val="0"/>
              </a:spcBef>
              <a:spcAft>
                <a:spcPct val="0"/>
              </a:spcAft>
              <a:buClrTx/>
              <a:buSzTx/>
              <a:buFontTx/>
              <a:buNone/>
              <a:defRPr/>
            </a:pPr>
            <a:endParaRPr kumimoji="0" lang="en-GB" sz="1300" b="0" i="0" u="none" strike="noStrike" kern="1200" cap="none" spc="0" normalizeH="0" baseline="0" noProof="0">
              <a:ln>
                <a:noFill/>
              </a:ln>
              <a:solidFill>
                <a:schemeClr val="tx1"/>
              </a:solidFill>
              <a:effectLst/>
              <a:uLnTx/>
              <a:uFillTx/>
              <a:latin typeface="Arial" pitchFamily="34" charset="0"/>
              <a:ea typeface="+mn-ea"/>
              <a:cs typeface="+mn-cs"/>
            </a:endParaRPr>
          </a:p>
        </p:txBody>
      </p:sp>
      <p:sp>
        <p:nvSpPr>
          <p:cNvPr id="3076" name="Rectangle 4"/>
          <p:cNvSpPr>
            <a:spLocks noRot="1" noTextEdit="1"/>
          </p:cNvSpPr>
          <p:nvPr>
            <p:ph type="sldImg" idx="2"/>
          </p:nvPr>
        </p:nvSpPr>
        <p:spPr>
          <a:xfrm>
            <a:off x="3113088" y="509588"/>
            <a:ext cx="3678237" cy="2547937"/>
          </a:xfrm>
          <a:prstGeom prst="rect">
            <a:avLst/>
          </a:prstGeom>
          <a:noFill/>
          <a:ln>
            <a:solidFill>
              <a:prstClr val="black"/>
            </a:solidFill>
            <a:miter lim="800000"/>
          </a:ln>
        </p:spPr>
      </p:sp>
      <p:sp>
        <p:nvSpPr>
          <p:cNvPr id="3077" name="Rectangle 5"/>
          <p:cNvSpPr>
            <a:spLocks noGrp="1" noChangeArrowheads="1"/>
          </p:cNvSpPr>
          <p:nvPr>
            <p:ph type="body" sz="quarter" idx="3"/>
          </p:nvPr>
        </p:nvSpPr>
        <p:spPr bwMode="auto">
          <a:xfrm>
            <a:off x="992188" y="3227388"/>
            <a:ext cx="7921625" cy="3057525"/>
          </a:xfrm>
          <a:prstGeom prst="rect">
            <a:avLst/>
          </a:prstGeom>
          <a:noFill/>
          <a:ln w="9525">
            <a:noFill/>
            <a:miter lim="800000"/>
          </a:ln>
          <a:effectLst/>
        </p:spPr>
        <p:txBody>
          <a:bodyPr vert="horz" wrap="square" lIns="95418" tIns="47710" rIns="95418" bIns="4771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GB" sz="1200" b="0" i="0" u="none" strike="noStrike" kern="1200" cap="none" spc="0" normalizeH="0" baseline="0" noProof="0" smtClean="0">
                <a:ln>
                  <a:noFill/>
                </a:ln>
                <a:solidFill>
                  <a:schemeClr val="tx1"/>
                </a:solidFill>
                <a:effectLst/>
                <a:uLnTx/>
                <a:uFillTx/>
                <a:latin typeface="Arial" pitchFamily="34" charset="0"/>
                <a:ea typeface="+mn-ea"/>
                <a:cs typeface="+mn-cs"/>
              </a:rPr>
              <a:t>Fifth level</a:t>
            </a:r>
          </a:p>
        </p:txBody>
      </p:sp>
      <p:sp>
        <p:nvSpPr>
          <p:cNvPr id="3078" name="Rectangle 6"/>
          <p:cNvSpPr>
            <a:spLocks noGrp="1" noChangeArrowheads="1"/>
          </p:cNvSpPr>
          <p:nvPr>
            <p:ph type="ftr" sz="quarter" idx="4"/>
          </p:nvPr>
        </p:nvSpPr>
        <p:spPr bwMode="auto">
          <a:xfrm>
            <a:off x="0" y="6453188"/>
            <a:ext cx="4292600" cy="339725"/>
          </a:xfrm>
          <a:prstGeom prst="rect">
            <a:avLst/>
          </a:prstGeom>
          <a:noFill/>
          <a:ln w="9525">
            <a:noFill/>
            <a:miter lim="800000"/>
          </a:ln>
          <a:effectLst/>
        </p:spPr>
        <p:txBody>
          <a:bodyPr vert="horz" wrap="square" lIns="95418" tIns="47710" rIns="95418" bIns="47710" numCol="1" anchor="b" anchorCtr="0" compatLnSpc="1">
            <a:prstTxWarp prst="textNoShape">
              <a:avLst/>
            </a:prstTxWarp>
          </a:bodyPr>
          <a:lstStyle>
            <a:defPPr/>
            <a:lvl1pPr algn="l" defTabSz="954301" eaLnBrk="1" hangingPunct="1">
              <a:defRPr sz="1300">
                <a:latin typeface="Arial" pitchFamily="34" charset="0"/>
              </a:defRPr>
            </a:lvl1pPr>
          </a:lstStyle>
          <a:p>
            <a:pPr marL="0" marR="0" lvl="0" indent="0" algn="l" defTabSz="954301" rtl="0" eaLnBrk="1" fontAlgn="base" latinLnBrk="0" hangingPunct="1">
              <a:lnSpc>
                <a:spcPct val="100000"/>
              </a:lnSpc>
              <a:spcBef>
                <a:spcPct val="0"/>
              </a:spcBef>
              <a:spcAft>
                <a:spcPct val="0"/>
              </a:spcAft>
              <a:buClrTx/>
              <a:buSzTx/>
              <a:buFontTx/>
              <a:buNone/>
              <a:defRPr/>
            </a:pPr>
            <a:endParaRPr kumimoji="0" lang="en-GB" sz="1300" b="0" i="0" u="none" strike="noStrike" kern="1200" cap="none" spc="0" normalizeH="0" baseline="0" noProof="0">
              <a:ln>
                <a:noFill/>
              </a:ln>
              <a:solidFill>
                <a:schemeClr val="tx1"/>
              </a:solidFill>
              <a:effectLst/>
              <a:uLnTx/>
              <a:uFillTx/>
              <a:latin typeface="Arial" pitchFamily="34" charset="0"/>
              <a:ea typeface="+mn-ea"/>
              <a:cs typeface="+mn-cs"/>
            </a:endParaRPr>
          </a:p>
        </p:txBody>
      </p:sp>
      <p:sp>
        <p:nvSpPr>
          <p:cNvPr id="3079" name="Rectangle 7"/>
          <p:cNvSpPr>
            <a:spLocks noGrp="1" noChangeArrowheads="1"/>
          </p:cNvSpPr>
          <p:nvPr>
            <p:ph type="sldNum" sz="quarter" idx="5"/>
          </p:nvPr>
        </p:nvSpPr>
        <p:spPr bwMode="auto">
          <a:xfrm>
            <a:off x="5611813" y="6453188"/>
            <a:ext cx="4292600" cy="339725"/>
          </a:xfrm>
          <a:prstGeom prst="rect">
            <a:avLst/>
          </a:prstGeom>
          <a:noFill/>
          <a:ln w="9525">
            <a:noFill/>
            <a:miter lim="800000"/>
          </a:ln>
          <a:effectLst/>
        </p:spPr>
        <p:txBody>
          <a:bodyPr vert="horz" wrap="square" lIns="95418" tIns="47710" rIns="95418" bIns="47710" numCol="1" anchor="b" anchorCtr="0" compatLnSpc="1">
            <a:prstTxWarp prst="textNoShape">
              <a:avLst/>
            </a:prstTxWarp>
          </a:bodyPr>
          <a:lstStyle>
            <a:defPPr/>
            <a:lvl1pPr algn="r" defTabSz="954301" eaLnBrk="1" hangingPunct="1">
              <a:defRPr sz="1300"/>
            </a:lvl1pPr>
          </a:lstStyle>
          <a:p>
            <a:pPr marL="0" marR="0" lvl="0" indent="0" algn="r" defTabSz="954301" rtl="0" eaLnBrk="1" fontAlgn="base" latinLnBrk="0" hangingPunct="1">
              <a:lnSpc>
                <a:spcPct val="100000"/>
              </a:lnSpc>
              <a:spcBef>
                <a:spcPct val="0"/>
              </a:spcBef>
              <a:spcAft>
                <a:spcPct val="0"/>
              </a:spcAft>
              <a:buClrTx/>
              <a:buSzTx/>
              <a:buFontTx/>
              <a:buNone/>
              <a:defRPr/>
            </a:pPr>
            <a:fld id="{0AC7019E-EB7E-4BF7-AC54-372E372930C8}" type="slidenum">
              <a:rPr kumimoji="0" lang="en-GB" altLang="nl-BE" sz="1300" b="0" i="0" u="none" strike="noStrike" kern="1200" cap="none" spc="0" normalizeH="0" baseline="0" noProof="0">
                <a:ln>
                  <a:noFill/>
                </a:ln>
                <a:solidFill>
                  <a:schemeClr val="tx1"/>
                </a:solidFill>
                <a:effectLst/>
                <a:uLnTx/>
                <a:uFillTx/>
                <a:latin typeface="Arial" pitchFamily="34" charset="0"/>
                <a:ea typeface="+mn-ea"/>
                <a:cs typeface="+mn-cs"/>
              </a:rPr>
              <a:pPr marL="0" marR="0" lvl="0" indent="0" algn="r" defTabSz="954301" rtl="0" eaLnBrk="1" fontAlgn="base" latinLnBrk="0" hangingPunct="1">
                <a:lnSpc>
                  <a:spcPct val="100000"/>
                </a:lnSpc>
                <a:spcBef>
                  <a:spcPct val="0"/>
                </a:spcBef>
                <a:spcAft>
                  <a:spcPct val="0"/>
                </a:spcAft>
                <a:buClrTx/>
                <a:buSzTx/>
                <a:buFontTx/>
                <a:buNone/>
                <a:defRPr/>
              </a:pPr>
              <a:t>*</a:t>
            </a:fld>
            <a:endParaRPr kumimoji="0" lang="en-GB" altLang="nl-BE" sz="1300" b="0" i="0" u="none" strike="noStrike" kern="1200" cap="none" spc="0" normalizeH="0" baseline="0" noProof="0">
              <a:ln>
                <a:noFill/>
              </a:ln>
              <a:solidFill>
                <a:schemeClr val="tx1"/>
              </a:solidFill>
              <a:effectLst/>
              <a:uLnTx/>
              <a:uFillTx/>
              <a:latin typeface="Arial" pitchFamily="34" charset="0"/>
              <a:ea typeface="+mn-ea"/>
              <a:cs typeface="+mn-cs"/>
            </a:endParaRPr>
          </a:p>
        </p:txBody>
      </p:sp>
    </p:spTree>
  </p:cSld>
  <p:clrMap bg1="lt1" tx1="dk1" bg2="lt2" tx2="dk2" accent1="accent1" accent2="accent2" accent3="accent3" accent4="accent4" accent5="accent5" accent6="accent6" hlink="hlink" folHlink="folHlink"/>
  <p:notesStyle>
    <a:def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00.xml.rels>&#65279;<?xml version="1.0" encoding="utf-8" standalone="yes"?><Relationships xmlns="http://schemas.openxmlformats.org/package/2006/relationships"><Relationship Id="rId1" Type="http://schemas.openxmlformats.org/officeDocument/2006/relationships/slide" Target="../slides/slide102.xml" /><Relationship Id="rId2" Type="http://schemas.openxmlformats.org/officeDocument/2006/relationships/notesMaster" Target="../notesMasters/notesMaster1.xml" /></Relationships>
</file>

<file path=ppt/notesSlides/_rels/notesSlide101.xml.rels>&#65279;<?xml version="1.0" encoding="utf-8" standalone="yes"?><Relationships xmlns="http://schemas.openxmlformats.org/package/2006/relationships"><Relationship Id="rId1" Type="http://schemas.openxmlformats.org/officeDocument/2006/relationships/slide" Target="../slides/slide103.xml" /><Relationship Id="rId2" Type="http://schemas.openxmlformats.org/officeDocument/2006/relationships/notesMaster" Target="../notesMasters/notesMaster1.xml" /></Relationships>
</file>

<file path=ppt/notesSlides/_rels/notesSlide102.xml.rels>&#65279;<?xml version="1.0" encoding="utf-8" standalone="yes"?><Relationships xmlns="http://schemas.openxmlformats.org/package/2006/relationships"><Relationship Id="rId1" Type="http://schemas.openxmlformats.org/officeDocument/2006/relationships/slide" Target="../slides/slide104.xml" /><Relationship Id="rId2" Type="http://schemas.openxmlformats.org/officeDocument/2006/relationships/notesMaster" Target="../notesMasters/notesMaster1.xml" /></Relationships>
</file>

<file path=ppt/notesSlides/_rels/notesSlide103.xml.rels>&#65279;<?xml version="1.0" encoding="utf-8" standalone="yes"?><Relationships xmlns="http://schemas.openxmlformats.org/package/2006/relationships"><Relationship Id="rId1" Type="http://schemas.openxmlformats.org/officeDocument/2006/relationships/slide" Target="../slides/slide105.xml" /><Relationship Id="rId2" Type="http://schemas.openxmlformats.org/officeDocument/2006/relationships/notesMaster" Target="../notesMasters/notesMaster1.xml" /></Relationships>
</file>

<file path=ppt/notesSlides/_rels/notesSlide104.xml.rels>&#65279;<?xml version="1.0" encoding="utf-8" standalone="yes"?><Relationships xmlns="http://schemas.openxmlformats.org/package/2006/relationships"><Relationship Id="rId1" Type="http://schemas.openxmlformats.org/officeDocument/2006/relationships/slide" Target="../slides/slide106.xml" /><Relationship Id="rId2" Type="http://schemas.openxmlformats.org/officeDocument/2006/relationships/notesMaster" Target="../notesMasters/notesMaster1.xml" /></Relationships>
</file>

<file path=ppt/notesSlides/_rels/notesSlide105.xml.rels>&#65279;<?xml version="1.0" encoding="utf-8" standalone="yes"?><Relationships xmlns="http://schemas.openxmlformats.org/package/2006/relationships"><Relationship Id="rId1" Type="http://schemas.openxmlformats.org/officeDocument/2006/relationships/slide" Target="../slides/slide107.xml" /><Relationship Id="rId2" Type="http://schemas.openxmlformats.org/officeDocument/2006/relationships/notesMaster" Target="../notesMasters/notesMaster1.xml" /></Relationships>
</file>

<file path=ppt/notesSlides/_rels/notesSlide106.xml.rels>&#65279;<?xml version="1.0" encoding="utf-8" standalone="yes"?><Relationships xmlns="http://schemas.openxmlformats.org/package/2006/relationships"><Relationship Id="rId1" Type="http://schemas.openxmlformats.org/officeDocument/2006/relationships/slide" Target="../slides/slide108.xml" /><Relationship Id="rId2" Type="http://schemas.openxmlformats.org/officeDocument/2006/relationships/notesMaster" Target="../notesMasters/notesMaster1.xml" /></Relationships>
</file>

<file path=ppt/notesSlides/_rels/notesSlide107.xml.rels>&#65279;<?xml version="1.0" encoding="utf-8" standalone="yes"?><Relationships xmlns="http://schemas.openxmlformats.org/package/2006/relationships"><Relationship Id="rId1" Type="http://schemas.openxmlformats.org/officeDocument/2006/relationships/slide" Target="../slides/slide109.xml" /><Relationship Id="rId2" Type="http://schemas.openxmlformats.org/officeDocument/2006/relationships/notesMaster" Target="../notesMasters/notesMaster1.xml" /></Relationships>
</file>

<file path=ppt/notesSlides/_rels/notesSlide108.xml.rels>&#65279;<?xml version="1.0" encoding="utf-8" standalone="yes"?><Relationships xmlns="http://schemas.openxmlformats.org/package/2006/relationships"><Relationship Id="rId1" Type="http://schemas.openxmlformats.org/officeDocument/2006/relationships/slide" Target="../slides/slide110.xml" /><Relationship Id="rId2" Type="http://schemas.openxmlformats.org/officeDocument/2006/relationships/notesMaster" Target="../notesMasters/notesMaster1.xml" /></Relationships>
</file>

<file path=ppt/notesSlides/_rels/notesSlide109.xml.rels>&#65279;<?xml version="1.0" encoding="utf-8" standalone="yes"?><Relationships xmlns="http://schemas.openxmlformats.org/package/2006/relationships"><Relationship Id="rId1" Type="http://schemas.openxmlformats.org/officeDocument/2006/relationships/slide" Target="../slides/slide111.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10.xml.rels>&#65279;<?xml version="1.0" encoding="utf-8" standalone="yes"?><Relationships xmlns="http://schemas.openxmlformats.org/package/2006/relationships"><Relationship Id="rId1" Type="http://schemas.openxmlformats.org/officeDocument/2006/relationships/slide" Target="../slides/slide112.xml" /><Relationship Id="rId2" Type="http://schemas.openxmlformats.org/officeDocument/2006/relationships/notesMaster" Target="../notesMasters/notesMaster1.xml" /></Relationships>
</file>

<file path=ppt/notesSlides/_rels/notesSlide111.xml.rels>&#65279;<?xml version="1.0" encoding="utf-8" standalone="yes"?><Relationships xmlns="http://schemas.openxmlformats.org/package/2006/relationships"><Relationship Id="rId1" Type="http://schemas.openxmlformats.org/officeDocument/2006/relationships/slide" Target="../slides/slide113.xml" /><Relationship Id="rId2" Type="http://schemas.openxmlformats.org/officeDocument/2006/relationships/notesMaster" Target="../notesMasters/notesMaster1.xml" /></Relationships>
</file>

<file path=ppt/notesSlides/_rels/notesSlide112.xml.rels>&#65279;<?xml version="1.0" encoding="utf-8" standalone="yes"?><Relationships xmlns="http://schemas.openxmlformats.org/package/2006/relationships"><Relationship Id="rId1" Type="http://schemas.openxmlformats.org/officeDocument/2006/relationships/slide" Target="../slides/slide114.xml" /><Relationship Id="rId2" Type="http://schemas.openxmlformats.org/officeDocument/2006/relationships/notesMaster" Target="../notesMasters/notesMaster1.xml" /></Relationships>
</file>

<file path=ppt/notesSlides/_rels/notesSlide113.xml.rels>&#65279;<?xml version="1.0" encoding="utf-8" standalone="yes"?><Relationships xmlns="http://schemas.openxmlformats.org/package/2006/relationships"><Relationship Id="rId1" Type="http://schemas.openxmlformats.org/officeDocument/2006/relationships/slide" Target="../slides/slide115.xml" /><Relationship Id="rId2" Type="http://schemas.openxmlformats.org/officeDocument/2006/relationships/notesMaster" Target="../notesMasters/notesMaster1.xml" /></Relationships>
</file>

<file path=ppt/notesSlides/_rels/notesSlide114.xml.rels>&#65279;<?xml version="1.0" encoding="utf-8" standalone="yes"?><Relationships xmlns="http://schemas.openxmlformats.org/package/2006/relationships"><Relationship Id="rId1" Type="http://schemas.openxmlformats.org/officeDocument/2006/relationships/slide" Target="../slides/slide116.xml" /><Relationship Id="rId2" Type="http://schemas.openxmlformats.org/officeDocument/2006/relationships/notesMaster" Target="../notesMasters/notesMaster1.xml" /></Relationships>
</file>

<file path=ppt/notesSlides/_rels/notesSlide115.xml.rels>&#65279;<?xml version="1.0" encoding="utf-8" standalone="yes"?><Relationships xmlns="http://schemas.openxmlformats.org/package/2006/relationships"><Relationship Id="rId1" Type="http://schemas.openxmlformats.org/officeDocument/2006/relationships/slide" Target="../slides/slide117.xml" /><Relationship Id="rId2" Type="http://schemas.openxmlformats.org/officeDocument/2006/relationships/notesMaster" Target="../notesMasters/notesMaster1.xml" /></Relationships>
</file>

<file path=ppt/notesSlides/_rels/notesSlide116.xml.rels>&#65279;<?xml version="1.0" encoding="utf-8" standalone="yes"?><Relationships xmlns="http://schemas.openxmlformats.org/package/2006/relationships"><Relationship Id="rId1" Type="http://schemas.openxmlformats.org/officeDocument/2006/relationships/slide" Target="../slides/slide118.xml" /><Relationship Id="rId2" Type="http://schemas.openxmlformats.org/officeDocument/2006/relationships/notesMaster" Target="../notesMasters/notesMaster1.xml" /></Relationships>
</file>

<file path=ppt/notesSlides/_rels/notesSlide117.xml.rels>&#65279;<?xml version="1.0" encoding="utf-8" standalone="yes"?><Relationships xmlns="http://schemas.openxmlformats.org/package/2006/relationships"><Relationship Id="rId1" Type="http://schemas.openxmlformats.org/officeDocument/2006/relationships/slide" Target="../slides/slide119.xml" /><Relationship Id="rId2" Type="http://schemas.openxmlformats.org/officeDocument/2006/relationships/notesMaster" Target="../notesMasters/notesMaster1.xml" /></Relationships>
</file>

<file path=ppt/notesSlides/_rels/notesSlide118.xml.rels>&#65279;<?xml version="1.0" encoding="utf-8" standalone="yes"?><Relationships xmlns="http://schemas.openxmlformats.org/package/2006/relationships"><Relationship Id="rId1" Type="http://schemas.openxmlformats.org/officeDocument/2006/relationships/slide" Target="../slides/slide120.xml" /><Relationship Id="rId2" Type="http://schemas.openxmlformats.org/officeDocument/2006/relationships/notesMaster" Target="../notesMasters/notesMaster1.xml" /></Relationships>
</file>

<file path=ppt/notesSlides/_rels/notesSlide119.xml.rels>&#65279;<?xml version="1.0" encoding="utf-8" standalone="yes"?><Relationships xmlns="http://schemas.openxmlformats.org/package/2006/relationships"><Relationship Id="rId1" Type="http://schemas.openxmlformats.org/officeDocument/2006/relationships/slide" Target="../slides/slide12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20.xml.rels>&#65279;<?xml version="1.0" encoding="utf-8" standalone="yes"?><Relationships xmlns="http://schemas.openxmlformats.org/package/2006/relationships"><Relationship Id="rId1" Type="http://schemas.openxmlformats.org/officeDocument/2006/relationships/slide" Target="../slides/slide122.xml" /><Relationship Id="rId2" Type="http://schemas.openxmlformats.org/officeDocument/2006/relationships/notesMaster" Target="../notesMasters/notesMaster1.xml" /></Relationships>
</file>

<file path=ppt/notesSlides/_rels/notesSlide121.xml.rels>&#65279;<?xml version="1.0" encoding="utf-8" standalone="yes"?><Relationships xmlns="http://schemas.openxmlformats.org/package/2006/relationships"><Relationship Id="rId1" Type="http://schemas.openxmlformats.org/officeDocument/2006/relationships/slide" Target="../slides/slide123.xml" /><Relationship Id="rId2" Type="http://schemas.openxmlformats.org/officeDocument/2006/relationships/notesMaster" Target="../notesMasters/notesMaster1.xml" /></Relationships>
</file>

<file path=ppt/notesSlides/_rels/notesSlide122.xml.rels>&#65279;<?xml version="1.0" encoding="utf-8" standalone="yes"?><Relationships xmlns="http://schemas.openxmlformats.org/package/2006/relationships"><Relationship Id="rId1" Type="http://schemas.openxmlformats.org/officeDocument/2006/relationships/slide" Target="../slides/slide124.xml" /><Relationship Id="rId2" Type="http://schemas.openxmlformats.org/officeDocument/2006/relationships/notesMaster" Target="../notesMasters/notesMaster1.xml" /></Relationships>
</file>

<file path=ppt/notesSlides/_rels/notesSlide123.xml.rels>&#65279;<?xml version="1.0" encoding="utf-8" standalone="yes"?><Relationships xmlns="http://schemas.openxmlformats.org/package/2006/relationships"><Relationship Id="rId1" Type="http://schemas.openxmlformats.org/officeDocument/2006/relationships/slide" Target="../slides/slide125.xml" /><Relationship Id="rId2" Type="http://schemas.openxmlformats.org/officeDocument/2006/relationships/notesMaster" Target="../notesMasters/notesMaster1.xml" /></Relationships>
</file>

<file path=ppt/notesSlides/_rels/notesSlide124.xml.rels>&#65279;<?xml version="1.0" encoding="utf-8" standalone="yes"?><Relationships xmlns="http://schemas.openxmlformats.org/package/2006/relationships"><Relationship Id="rId1" Type="http://schemas.openxmlformats.org/officeDocument/2006/relationships/slide" Target="../slides/slide126.xml" /><Relationship Id="rId2" Type="http://schemas.openxmlformats.org/officeDocument/2006/relationships/notesMaster" Target="../notesMasters/notesMaster1.xml" /></Relationships>
</file>

<file path=ppt/notesSlides/_rels/notesSlide125.xml.rels>&#65279;<?xml version="1.0" encoding="utf-8" standalone="yes"?><Relationships xmlns="http://schemas.openxmlformats.org/package/2006/relationships"><Relationship Id="rId1" Type="http://schemas.openxmlformats.org/officeDocument/2006/relationships/slide" Target="../slides/slide127.xml" /><Relationship Id="rId2" Type="http://schemas.openxmlformats.org/officeDocument/2006/relationships/notesMaster" Target="../notesMasters/notesMaster1.xml" /></Relationships>
</file>

<file path=ppt/notesSlides/_rels/notesSlide126.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127.xml.rels>&#65279;<?xml version="1.0" encoding="utf-8" standalone="yes"?><Relationships xmlns="http://schemas.openxmlformats.org/package/2006/relationships"><Relationship Id="rId1" Type="http://schemas.openxmlformats.org/officeDocument/2006/relationships/slide" Target="../slides/slide129.xml" /><Relationship Id="rId2" Type="http://schemas.openxmlformats.org/officeDocument/2006/relationships/notesMaster" Target="../notesMasters/notesMaster1.xml" /></Relationships>
</file>

<file path=ppt/notesSlides/_rels/notesSlide128.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129.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30.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131.xml.rels>&#65279;<?xml version="1.0" encoding="utf-8" standalone="yes"?><Relationships xmlns="http://schemas.openxmlformats.org/package/2006/relationships"><Relationship Id="rId1" Type="http://schemas.openxmlformats.org/officeDocument/2006/relationships/slide" Target="../slides/slide133.xml" /><Relationship Id="rId2" Type="http://schemas.openxmlformats.org/officeDocument/2006/relationships/notesMaster" Target="../notesMasters/notesMaster1.xml" /></Relationships>
</file>

<file path=ppt/notesSlides/_rels/notesSlide132.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133.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134.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135.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136.xml.rels>&#65279;<?xml version="1.0" encoding="utf-8" standalone="yes"?><Relationships xmlns="http://schemas.openxmlformats.org/package/2006/relationships"><Relationship Id="rId1" Type="http://schemas.openxmlformats.org/officeDocument/2006/relationships/slide" Target="../slides/slide138.xml" /><Relationship Id="rId2" Type="http://schemas.openxmlformats.org/officeDocument/2006/relationships/notesMaster" Target="../notesMasters/notesMaster1.xml" /></Relationships>
</file>

<file path=ppt/notesSlides/_rels/notesSlide137.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138.xml.rels>&#65279;<?xml version="1.0" encoding="utf-8" standalone="yes"?><Relationships xmlns="http://schemas.openxmlformats.org/package/2006/relationships"><Relationship Id="rId1" Type="http://schemas.openxmlformats.org/officeDocument/2006/relationships/slide" Target="../slides/slide140.xml" /><Relationship Id="rId2" Type="http://schemas.openxmlformats.org/officeDocument/2006/relationships/notesMaster" Target="../notesMasters/notesMaster1.xml" /></Relationships>
</file>

<file path=ppt/notesSlides/_rels/notesSlide139.xml.rels>&#65279;<?xml version="1.0" encoding="utf-8" standalone="yes"?><Relationships xmlns="http://schemas.openxmlformats.org/package/2006/relationships"><Relationship Id="rId1" Type="http://schemas.openxmlformats.org/officeDocument/2006/relationships/slide" Target="../slides/slide141.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40.xml.rels>&#65279;<?xml version="1.0" encoding="utf-8" standalone="yes"?><Relationships xmlns="http://schemas.openxmlformats.org/package/2006/relationships"><Relationship Id="rId1" Type="http://schemas.openxmlformats.org/officeDocument/2006/relationships/slide" Target="../slides/slide142.xml" /><Relationship Id="rId2" Type="http://schemas.openxmlformats.org/officeDocument/2006/relationships/notesMaster" Target="../notesMasters/notesMaster1.xml" /></Relationships>
</file>

<file path=ppt/notesSlides/_rels/notesSlide141.xml.rels>&#65279;<?xml version="1.0" encoding="utf-8" standalone="yes"?><Relationships xmlns="http://schemas.openxmlformats.org/package/2006/relationships"><Relationship Id="rId1" Type="http://schemas.openxmlformats.org/officeDocument/2006/relationships/slide" Target="../slides/slide143.xml" /><Relationship Id="rId2" Type="http://schemas.openxmlformats.org/officeDocument/2006/relationships/notesMaster" Target="../notesMasters/notesMaster1.xml" /></Relationships>
</file>

<file path=ppt/notesSlides/_rels/notesSlide142.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143.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144.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145.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146.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147.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148.xml.rels>&#65279;<?xml version="1.0" encoding="utf-8" standalone="yes"?><Relationships xmlns="http://schemas.openxmlformats.org/package/2006/relationships"><Relationship Id="rId1" Type="http://schemas.openxmlformats.org/officeDocument/2006/relationships/slide" Target="../slides/slide150.xml" /><Relationship Id="rId2" Type="http://schemas.openxmlformats.org/officeDocument/2006/relationships/notesMaster" Target="../notesMasters/notesMaster1.xml" /></Relationships>
</file>

<file path=ppt/notesSlides/_rels/notesSlide149.xml.rels>&#65279;<?xml version="1.0" encoding="utf-8" standalone="yes"?><Relationships xmlns="http://schemas.openxmlformats.org/package/2006/relationships"><Relationship Id="rId1" Type="http://schemas.openxmlformats.org/officeDocument/2006/relationships/slide" Target="../slides/slide151.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50.xml.rels>&#65279;<?xml version="1.0" encoding="utf-8" standalone="yes"?><Relationships xmlns="http://schemas.openxmlformats.org/package/2006/relationships"><Relationship Id="rId1" Type="http://schemas.openxmlformats.org/officeDocument/2006/relationships/slide" Target="../slides/slide152.xml" /><Relationship Id="rId2" Type="http://schemas.openxmlformats.org/officeDocument/2006/relationships/notesMaster" Target="../notesMasters/notesMaster1.xml" /></Relationships>
</file>

<file path=ppt/notesSlides/_rels/notesSlide151.xml.rels>&#65279;<?xml version="1.0" encoding="utf-8" standalone="yes"?><Relationships xmlns="http://schemas.openxmlformats.org/package/2006/relationships"><Relationship Id="rId1" Type="http://schemas.openxmlformats.org/officeDocument/2006/relationships/slide" Target="../slides/slide153.xml" /><Relationship Id="rId2" Type="http://schemas.openxmlformats.org/officeDocument/2006/relationships/notesMaster" Target="../notesMasters/notesMaster1.xml" /></Relationships>
</file>

<file path=ppt/notesSlides/_rels/notesSlide152.xml.rels>&#65279;<?xml version="1.0" encoding="utf-8" standalone="yes"?><Relationships xmlns="http://schemas.openxmlformats.org/package/2006/relationships"><Relationship Id="rId1" Type="http://schemas.openxmlformats.org/officeDocument/2006/relationships/slide" Target="../slides/slide154.xml" /><Relationship Id="rId2" Type="http://schemas.openxmlformats.org/officeDocument/2006/relationships/notesMaster" Target="../notesMasters/notesMaster1.xml" /></Relationships>
</file>

<file path=ppt/notesSlides/_rels/notesSlide153.xml.rels>&#65279;<?xml version="1.0" encoding="utf-8" standalone="yes"?><Relationships xmlns="http://schemas.openxmlformats.org/package/2006/relationships"><Relationship Id="rId1" Type="http://schemas.openxmlformats.org/officeDocument/2006/relationships/slide" Target="../slides/slide156.xml" /><Relationship Id="rId2" Type="http://schemas.openxmlformats.org/officeDocument/2006/relationships/notesMaster" Target="../notesMasters/notesMaster1.xml" /></Relationships>
</file>

<file path=ppt/notesSlides/_rels/notesSlide154.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155.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156.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s>
</file>

<file path=ppt/notesSlides/_rels/notesSlide157.xml.rels>&#65279;<?xml version="1.0" encoding="utf-8" standalone="yes"?><Relationships xmlns="http://schemas.openxmlformats.org/package/2006/relationships"><Relationship Id="rId1" Type="http://schemas.openxmlformats.org/officeDocument/2006/relationships/slide" Target="../slides/slide160.xml" /><Relationship Id="rId2" Type="http://schemas.openxmlformats.org/officeDocument/2006/relationships/notesMaster" Target="../notesMasters/notesMaster1.xml" /></Relationships>
</file>

<file path=ppt/notesSlides/_rels/notesSlide158.xml.rels>&#65279;<?xml version="1.0" encoding="utf-8" standalone="yes"?><Relationships xmlns="http://schemas.openxmlformats.org/package/2006/relationships"><Relationship Id="rId1" Type="http://schemas.openxmlformats.org/officeDocument/2006/relationships/slide" Target="../slides/slide161.xml" /><Relationship Id="rId2" Type="http://schemas.openxmlformats.org/officeDocument/2006/relationships/notesMaster" Target="../notesMasters/notesMaster1.xml" /></Relationships>
</file>

<file path=ppt/notesSlides/_rels/notesSlide159.xml.rels>&#65279;<?xml version="1.0" encoding="utf-8" standalone="yes"?><Relationships xmlns="http://schemas.openxmlformats.org/package/2006/relationships"><Relationship Id="rId1" Type="http://schemas.openxmlformats.org/officeDocument/2006/relationships/slide" Target="../slides/slide162.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60.xml.rels>&#65279;<?xml version="1.0" encoding="utf-8" standalone="yes"?><Relationships xmlns="http://schemas.openxmlformats.org/package/2006/relationships"><Relationship Id="rId1" Type="http://schemas.openxmlformats.org/officeDocument/2006/relationships/slide" Target="../slides/slide163.xml" /><Relationship Id="rId2" Type="http://schemas.openxmlformats.org/officeDocument/2006/relationships/notesMaster" Target="../notesMasters/notesMaster1.xml" /></Relationships>
</file>

<file path=ppt/notesSlides/_rels/notesSlide161.xml.rels>&#65279;<?xml version="1.0" encoding="utf-8" standalone="yes"?><Relationships xmlns="http://schemas.openxmlformats.org/package/2006/relationships"><Relationship Id="rId1" Type="http://schemas.openxmlformats.org/officeDocument/2006/relationships/slide" Target="../slides/slide164.xml" /><Relationship Id="rId2" Type="http://schemas.openxmlformats.org/officeDocument/2006/relationships/notesMaster" Target="../notesMasters/notesMaster1.xml" /></Relationships>
</file>

<file path=ppt/notesSlides/_rels/notesSlide162.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163.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164.xml.rels>&#65279;<?xml version="1.0" encoding="utf-8" standalone="yes"?><Relationships xmlns="http://schemas.openxmlformats.org/package/2006/relationships"><Relationship Id="rId1" Type="http://schemas.openxmlformats.org/officeDocument/2006/relationships/slide" Target="../slides/slide167.xml" /><Relationship Id="rId2" Type="http://schemas.openxmlformats.org/officeDocument/2006/relationships/notesMaster" Target="../notesMasters/notesMaster1.xml" /></Relationships>
</file>

<file path=ppt/notesSlides/_rels/notesSlide165.xml.rels>&#65279;<?xml version="1.0" encoding="utf-8" standalone="yes"?><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166.xml.rels>&#65279;<?xml version="1.0" encoding="utf-8" standalone="yes"?><Relationships xmlns="http://schemas.openxmlformats.org/package/2006/relationships"><Relationship Id="rId1" Type="http://schemas.openxmlformats.org/officeDocument/2006/relationships/slide" Target="../slides/slide169.xml" /><Relationship Id="rId2" Type="http://schemas.openxmlformats.org/officeDocument/2006/relationships/notesMaster" Target="../notesMasters/notesMaster1.xml" /></Relationships>
</file>

<file path=ppt/notesSlides/_rels/notesSlide167.xml.rels>&#65279;<?xml version="1.0" encoding="utf-8" standalone="yes"?><Relationships xmlns="http://schemas.openxmlformats.org/package/2006/relationships"><Relationship Id="rId1" Type="http://schemas.openxmlformats.org/officeDocument/2006/relationships/slide" Target="../slides/slide170.xml" /><Relationship Id="rId2" Type="http://schemas.openxmlformats.org/officeDocument/2006/relationships/notesMaster" Target="../notesMasters/notesMaster1.xml" /></Relationships>
</file>

<file path=ppt/notesSlides/_rels/notesSlide168.xml.rels>&#65279;<?xml version="1.0" encoding="utf-8" standalone="yes"?><Relationships xmlns="http://schemas.openxmlformats.org/package/2006/relationships"><Relationship Id="rId1" Type="http://schemas.openxmlformats.org/officeDocument/2006/relationships/slide" Target="../slides/slide171.xml" /><Relationship Id="rId2" Type="http://schemas.openxmlformats.org/officeDocument/2006/relationships/notesMaster" Target="../notesMasters/notesMaster1.xml" /></Relationships>
</file>

<file path=ppt/notesSlides/_rels/notesSlide169.xml.rels>&#65279;<?xml version="1.0" encoding="utf-8" standalone="yes"?><Relationships xmlns="http://schemas.openxmlformats.org/package/2006/relationships"><Relationship Id="rId1" Type="http://schemas.openxmlformats.org/officeDocument/2006/relationships/slide" Target="../slides/slide172.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70.xml.rels>&#65279;<?xml version="1.0" encoding="utf-8" standalone="yes"?><Relationships xmlns="http://schemas.openxmlformats.org/package/2006/relationships"><Relationship Id="rId1" Type="http://schemas.openxmlformats.org/officeDocument/2006/relationships/slide" Target="../slides/slide173.xml" /><Relationship Id="rId2" Type="http://schemas.openxmlformats.org/officeDocument/2006/relationships/notesMaster" Target="../notesMasters/notesMaster1.xml" /></Relationships>
</file>

<file path=ppt/notesSlides/_rels/notesSlide171.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172.xml.rels>&#65279;<?xml version="1.0" encoding="utf-8" standalone="yes"?><Relationships xmlns="http://schemas.openxmlformats.org/package/2006/relationships"><Relationship Id="rId1" Type="http://schemas.openxmlformats.org/officeDocument/2006/relationships/slide" Target="../slides/slide175.xml" /><Relationship Id="rId2" Type="http://schemas.openxmlformats.org/officeDocument/2006/relationships/notesMaster" Target="../notesMasters/notesMaster1.xml" /></Relationships>
</file>

<file path=ppt/notesSlides/_rels/notesSlide173.xml.rels>&#65279;<?xml version="1.0" encoding="utf-8" standalone="yes"?><Relationships xmlns="http://schemas.openxmlformats.org/package/2006/relationships"><Relationship Id="rId1" Type="http://schemas.openxmlformats.org/officeDocument/2006/relationships/slide" Target="../slides/slide176.xml" /><Relationship Id="rId2" Type="http://schemas.openxmlformats.org/officeDocument/2006/relationships/notesMaster" Target="../notesMasters/notesMaster1.xml" /></Relationships>
</file>

<file path=ppt/notesSlides/_rels/notesSlide174.xml.rels>&#65279;<?xml version="1.0" encoding="utf-8" standalone="yes"?><Relationships xmlns="http://schemas.openxmlformats.org/package/2006/relationships"><Relationship Id="rId1" Type="http://schemas.openxmlformats.org/officeDocument/2006/relationships/slide" Target="../slides/slide177.xml" /><Relationship Id="rId2" Type="http://schemas.openxmlformats.org/officeDocument/2006/relationships/notesMaster" Target="../notesMasters/notesMaster1.xml" /></Relationships>
</file>

<file path=ppt/notesSlides/_rels/notesSlide175.xml.rels>&#65279;<?xml version="1.0" encoding="utf-8" standalone="yes"?><Relationships xmlns="http://schemas.openxmlformats.org/package/2006/relationships"><Relationship Id="rId1" Type="http://schemas.openxmlformats.org/officeDocument/2006/relationships/slide" Target="../slides/slide178.xml" /><Relationship Id="rId2" Type="http://schemas.openxmlformats.org/officeDocument/2006/relationships/notesMaster" Target="../notesMasters/notesMaster1.xml" /></Relationships>
</file>

<file path=ppt/notesSlides/_rels/notesSlide176.xml.rels>&#65279;<?xml version="1.0" encoding="utf-8" standalone="yes"?><Relationships xmlns="http://schemas.openxmlformats.org/package/2006/relationships"><Relationship Id="rId1" Type="http://schemas.openxmlformats.org/officeDocument/2006/relationships/slide" Target="../slides/slide179.xml" /><Relationship Id="rId2" Type="http://schemas.openxmlformats.org/officeDocument/2006/relationships/notesMaster" Target="../notesMasters/notesMaster1.xml" /></Relationships>
</file>

<file path=ppt/notesSlides/_rels/notesSlide177.xml.rels>&#65279;<?xml version="1.0" encoding="utf-8" standalone="yes"?><Relationships xmlns="http://schemas.openxmlformats.org/package/2006/relationships"><Relationship Id="rId1" Type="http://schemas.openxmlformats.org/officeDocument/2006/relationships/slide" Target="../slides/slide180.xml" /><Relationship Id="rId2" Type="http://schemas.openxmlformats.org/officeDocument/2006/relationships/notesMaster" Target="../notesMasters/notesMaster1.xml" /></Relationships>
</file>

<file path=ppt/notesSlides/_rels/notesSlide178.xml.rels>&#65279;<?xml version="1.0" encoding="utf-8" standalone="yes"?><Relationships xmlns="http://schemas.openxmlformats.org/package/2006/relationships"><Relationship Id="rId1" Type="http://schemas.openxmlformats.org/officeDocument/2006/relationships/slide" Target="../slides/slide181.xml" /><Relationship Id="rId2" Type="http://schemas.openxmlformats.org/officeDocument/2006/relationships/notesMaster" Target="../notesMasters/notesMaster1.xml" /></Relationships>
</file>

<file path=ppt/notesSlides/_rels/notesSlide179.xml.rels>&#65279;<?xml version="1.0" encoding="utf-8" standalone="yes"?><Relationships xmlns="http://schemas.openxmlformats.org/package/2006/relationships"><Relationship Id="rId1" Type="http://schemas.openxmlformats.org/officeDocument/2006/relationships/slide" Target="../slides/slide182.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80.xml.rels>&#65279;<?xml version="1.0" encoding="utf-8" standalone="yes"?><Relationships xmlns="http://schemas.openxmlformats.org/package/2006/relationships"><Relationship Id="rId1" Type="http://schemas.openxmlformats.org/officeDocument/2006/relationships/slide" Target="../slides/slide183.xml" /><Relationship Id="rId2" Type="http://schemas.openxmlformats.org/officeDocument/2006/relationships/notesMaster" Target="../notesMasters/notesMaster1.xml" /></Relationships>
</file>

<file path=ppt/notesSlides/_rels/notesSlide181.xml.rels>&#65279;<?xml version="1.0" encoding="utf-8" standalone="yes"?><Relationships xmlns="http://schemas.openxmlformats.org/package/2006/relationships"><Relationship Id="rId1" Type="http://schemas.openxmlformats.org/officeDocument/2006/relationships/slide" Target="../slides/slide184.xml" /><Relationship Id="rId2" Type="http://schemas.openxmlformats.org/officeDocument/2006/relationships/notesMaster" Target="../notesMasters/notesMaster1.xml" /></Relationships>
</file>

<file path=ppt/notesSlides/_rels/notesSlide182.xml.rels>&#65279;<?xml version="1.0" encoding="utf-8" standalone="yes"?><Relationships xmlns="http://schemas.openxmlformats.org/package/2006/relationships"><Relationship Id="rId1" Type="http://schemas.openxmlformats.org/officeDocument/2006/relationships/slide" Target="../slides/slide185.xml" /><Relationship Id="rId2" Type="http://schemas.openxmlformats.org/officeDocument/2006/relationships/notesMaster" Target="../notesMasters/notesMaster1.xml" /></Relationships>
</file>

<file path=ppt/notesSlides/_rels/notesSlide183.xml.rels>&#65279;<?xml version="1.0" encoding="utf-8" standalone="yes"?><Relationships xmlns="http://schemas.openxmlformats.org/package/2006/relationships"><Relationship Id="rId1" Type="http://schemas.openxmlformats.org/officeDocument/2006/relationships/slide" Target="../slides/slide186.xml" /><Relationship Id="rId2" Type="http://schemas.openxmlformats.org/officeDocument/2006/relationships/notesMaster" Target="../notesMasters/notesMaster1.xml" /></Relationships>
</file>

<file path=ppt/notesSlides/_rels/notesSlide184.xml.rels>&#65279;<?xml version="1.0" encoding="utf-8" standalone="yes"?><Relationships xmlns="http://schemas.openxmlformats.org/package/2006/relationships"><Relationship Id="rId1" Type="http://schemas.openxmlformats.org/officeDocument/2006/relationships/slide" Target="../slides/slide187.xml" /><Relationship Id="rId2" Type="http://schemas.openxmlformats.org/officeDocument/2006/relationships/notesMaster" Target="../notesMasters/notesMaster1.xml" /></Relationships>
</file>

<file path=ppt/notesSlides/_rels/notesSlide185.xml.rels>&#65279;<?xml version="1.0" encoding="utf-8" standalone="yes"?><Relationships xmlns="http://schemas.openxmlformats.org/package/2006/relationships"><Relationship Id="rId1" Type="http://schemas.openxmlformats.org/officeDocument/2006/relationships/slide" Target="../slides/slide188.xml" /><Relationship Id="rId2" Type="http://schemas.openxmlformats.org/officeDocument/2006/relationships/notesMaster" Target="../notesMasters/notesMaster1.xml" /></Relationships>
</file>

<file path=ppt/notesSlides/_rels/notesSlide186.xml.rels>&#65279;<?xml version="1.0" encoding="utf-8" standalone="yes"?><Relationships xmlns="http://schemas.openxmlformats.org/package/2006/relationships"><Relationship Id="rId1" Type="http://schemas.openxmlformats.org/officeDocument/2006/relationships/slide" Target="../slides/slide189.xml" /><Relationship Id="rId2" Type="http://schemas.openxmlformats.org/officeDocument/2006/relationships/notesMaster" Target="../notesMasters/notesMaster1.xml" /></Relationships>
</file>

<file path=ppt/notesSlides/_rels/notesSlide187.xml.rels>&#65279;<?xml version="1.0" encoding="utf-8" standalone="yes"?><Relationships xmlns="http://schemas.openxmlformats.org/package/2006/relationships"><Relationship Id="rId1" Type="http://schemas.openxmlformats.org/officeDocument/2006/relationships/slide" Target="../slides/slide190.xml" /><Relationship Id="rId2" Type="http://schemas.openxmlformats.org/officeDocument/2006/relationships/notesMaster" Target="../notesMasters/notesMaster1.xml" /></Relationships>
</file>

<file path=ppt/notesSlides/_rels/notesSlide188.xml.rels>&#65279;<?xml version="1.0" encoding="utf-8" standalone="yes"?><Relationships xmlns="http://schemas.openxmlformats.org/package/2006/relationships"><Relationship Id="rId1" Type="http://schemas.openxmlformats.org/officeDocument/2006/relationships/slide" Target="../slides/slide191.xml" /><Relationship Id="rId2" Type="http://schemas.openxmlformats.org/officeDocument/2006/relationships/notesMaster" Target="../notesMasters/notesMaster1.xml" /></Relationships>
</file>

<file path=ppt/notesSlides/_rels/notesSlide189.xml.rels>&#65279;<?xml version="1.0" encoding="utf-8" standalone="yes"?><Relationships xmlns="http://schemas.openxmlformats.org/package/2006/relationships"><Relationship Id="rId1" Type="http://schemas.openxmlformats.org/officeDocument/2006/relationships/slide" Target="../slides/slide192.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190.xml.rels>&#65279;<?xml version="1.0" encoding="utf-8" standalone="yes"?><Relationships xmlns="http://schemas.openxmlformats.org/package/2006/relationships"><Relationship Id="rId1" Type="http://schemas.openxmlformats.org/officeDocument/2006/relationships/slide" Target="../slides/slide193.xml" /><Relationship Id="rId2" Type="http://schemas.openxmlformats.org/officeDocument/2006/relationships/notesMaster" Target="../notesMasters/notesMaster1.xml" /></Relationships>
</file>

<file path=ppt/notesSlides/_rels/notesSlide191.xml.rels>&#65279;<?xml version="1.0" encoding="utf-8" standalone="yes"?><Relationships xmlns="http://schemas.openxmlformats.org/package/2006/relationships"><Relationship Id="rId1" Type="http://schemas.openxmlformats.org/officeDocument/2006/relationships/slide" Target="../slides/slide194.xml" /><Relationship Id="rId2" Type="http://schemas.openxmlformats.org/officeDocument/2006/relationships/notesMaster" Target="../notesMasters/notesMaster1.xml" /></Relationships>
</file>

<file path=ppt/notesSlides/_rels/notesSlide192.xml.rels>&#65279;<?xml version="1.0" encoding="utf-8" standalone="yes"?><Relationships xmlns="http://schemas.openxmlformats.org/package/2006/relationships"><Relationship Id="rId1" Type="http://schemas.openxmlformats.org/officeDocument/2006/relationships/slide" Target="../slides/slide195.xml" /><Relationship Id="rId2" Type="http://schemas.openxmlformats.org/officeDocument/2006/relationships/notesMaster" Target="../notesMasters/notesMaster1.xml" /></Relationships>
</file>

<file path=ppt/notesSlides/_rels/notesSlide193.xml.rels>&#65279;<?xml version="1.0" encoding="utf-8" standalone="yes"?><Relationships xmlns="http://schemas.openxmlformats.org/package/2006/relationships"><Relationship Id="rId1" Type="http://schemas.openxmlformats.org/officeDocument/2006/relationships/slide" Target="../slides/slide196.xml" /><Relationship Id="rId2" Type="http://schemas.openxmlformats.org/officeDocument/2006/relationships/notesMaster" Target="../notesMasters/notesMaster1.xml" /></Relationships>
</file>

<file path=ppt/notesSlides/_rels/notesSlide194.xml.rels>&#65279;<?xml version="1.0" encoding="utf-8" standalone="yes"?><Relationships xmlns="http://schemas.openxmlformats.org/package/2006/relationships"><Relationship Id="rId1" Type="http://schemas.openxmlformats.org/officeDocument/2006/relationships/slide" Target="../slides/slide197.xml" /><Relationship Id="rId2" Type="http://schemas.openxmlformats.org/officeDocument/2006/relationships/notesMaster" Target="../notesMasters/notesMaster1.xml" /></Relationships>
</file>

<file path=ppt/notesSlides/_rels/notesSlide195.xml.rels>&#65279;<?xml version="1.0" encoding="utf-8" standalone="yes"?><Relationships xmlns="http://schemas.openxmlformats.org/package/2006/relationships"><Relationship Id="rId1" Type="http://schemas.openxmlformats.org/officeDocument/2006/relationships/slide" Target="../slides/slide198.xml" /><Relationship Id="rId2" Type="http://schemas.openxmlformats.org/officeDocument/2006/relationships/notesMaster" Target="../notesMasters/notesMaster1.xml" /></Relationships>
</file>

<file path=ppt/notesSlides/_rels/notesSlide196.xml.rels>&#65279;<?xml version="1.0" encoding="utf-8" standalone="yes"?><Relationships xmlns="http://schemas.openxmlformats.org/package/2006/relationships"><Relationship Id="rId1" Type="http://schemas.openxmlformats.org/officeDocument/2006/relationships/slide" Target="../slides/slide199.xml" /><Relationship Id="rId2" Type="http://schemas.openxmlformats.org/officeDocument/2006/relationships/notesMaster" Target="../notesMasters/notesMaster1.xml" /></Relationships>
</file>

<file path=ppt/notesSlides/_rels/notesSlide197.xml.rels>&#65279;<?xml version="1.0" encoding="utf-8" standalone="yes"?><Relationships xmlns="http://schemas.openxmlformats.org/package/2006/relationships"><Relationship Id="rId1" Type="http://schemas.openxmlformats.org/officeDocument/2006/relationships/slide" Target="../slides/slide200.xml" /><Relationship Id="rId2" Type="http://schemas.openxmlformats.org/officeDocument/2006/relationships/notesMaster" Target="../notesMasters/notesMaster1.xml" /></Relationships>
</file>

<file path=ppt/notesSlides/_rels/notesSlide198.xml.rels>&#65279;<?xml version="1.0" encoding="utf-8" standalone="yes"?><Relationships xmlns="http://schemas.openxmlformats.org/package/2006/relationships"><Relationship Id="rId1" Type="http://schemas.openxmlformats.org/officeDocument/2006/relationships/slide" Target="../slides/slide201.xml" /><Relationship Id="rId2" Type="http://schemas.openxmlformats.org/officeDocument/2006/relationships/notesMaster" Target="../notesMasters/notesMaster1.xml" /></Relationships>
</file>

<file path=ppt/notesSlides/_rels/notesSlide199.xml.rels>&#65279;<?xml version="1.0" encoding="utf-8" standalone="yes"?><Relationships xmlns="http://schemas.openxmlformats.org/package/2006/relationships"><Relationship Id="rId1" Type="http://schemas.openxmlformats.org/officeDocument/2006/relationships/slide" Target="../slides/slide202.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00.xml.rels>&#65279;<?xml version="1.0" encoding="utf-8" standalone="yes"?><Relationships xmlns="http://schemas.openxmlformats.org/package/2006/relationships"><Relationship Id="rId1" Type="http://schemas.openxmlformats.org/officeDocument/2006/relationships/slide" Target="../slides/slide203.xml" /><Relationship Id="rId2" Type="http://schemas.openxmlformats.org/officeDocument/2006/relationships/notesMaster" Target="../notesMasters/notesMaster1.xml" /></Relationships>
</file>

<file path=ppt/notesSlides/_rels/notesSlide201.xml.rels>&#65279;<?xml version="1.0" encoding="utf-8" standalone="yes"?><Relationships xmlns="http://schemas.openxmlformats.org/package/2006/relationships"><Relationship Id="rId1" Type="http://schemas.openxmlformats.org/officeDocument/2006/relationships/slide" Target="../slides/slide204.xml" /><Relationship Id="rId2" Type="http://schemas.openxmlformats.org/officeDocument/2006/relationships/notesMaster" Target="../notesMasters/notesMaster1.xml" /></Relationships>
</file>

<file path=ppt/notesSlides/_rels/notesSlide202.xml.rels>&#65279;<?xml version="1.0" encoding="utf-8" standalone="yes"?><Relationships xmlns="http://schemas.openxmlformats.org/package/2006/relationships"><Relationship Id="rId1" Type="http://schemas.openxmlformats.org/officeDocument/2006/relationships/slide" Target="../slides/slide205.xml" /><Relationship Id="rId2" Type="http://schemas.openxmlformats.org/officeDocument/2006/relationships/notesMaster" Target="../notesMasters/notesMaster1.xml" /></Relationships>
</file>

<file path=ppt/notesSlides/_rels/notesSlide203.xml.rels>&#65279;<?xml version="1.0" encoding="utf-8" standalone="yes"?><Relationships xmlns="http://schemas.openxmlformats.org/package/2006/relationships"><Relationship Id="rId1" Type="http://schemas.openxmlformats.org/officeDocument/2006/relationships/slide" Target="../slides/slide206.xml" /><Relationship Id="rId2" Type="http://schemas.openxmlformats.org/officeDocument/2006/relationships/notesMaster" Target="../notesMasters/notesMaster1.xml" /></Relationships>
</file>

<file path=ppt/notesSlides/_rels/notesSlide204.xml.rels>&#65279;<?xml version="1.0" encoding="utf-8" standalone="yes"?><Relationships xmlns="http://schemas.openxmlformats.org/package/2006/relationships"><Relationship Id="rId1" Type="http://schemas.openxmlformats.org/officeDocument/2006/relationships/slide" Target="../slides/slide207.xml" /><Relationship Id="rId2" Type="http://schemas.openxmlformats.org/officeDocument/2006/relationships/notesMaster" Target="../notesMasters/notesMaster1.xml" /></Relationships>
</file>

<file path=ppt/notesSlides/_rels/notesSlide205.xml.rels>&#65279;<?xml version="1.0" encoding="utf-8" standalone="yes"?><Relationships xmlns="http://schemas.openxmlformats.org/package/2006/relationships"><Relationship Id="rId1" Type="http://schemas.openxmlformats.org/officeDocument/2006/relationships/slide" Target="../slides/slide208.xml" /><Relationship Id="rId2" Type="http://schemas.openxmlformats.org/officeDocument/2006/relationships/notesMaster" Target="../notesMasters/notesMaster1.xml" /></Relationships>
</file>

<file path=ppt/notesSlides/_rels/notesSlide206.xml.rels>&#65279;<?xml version="1.0" encoding="utf-8" standalone="yes"?><Relationships xmlns="http://schemas.openxmlformats.org/package/2006/relationships"><Relationship Id="rId1" Type="http://schemas.openxmlformats.org/officeDocument/2006/relationships/slide" Target="../slides/slide209.xml" /><Relationship Id="rId2" Type="http://schemas.openxmlformats.org/officeDocument/2006/relationships/notesMaster" Target="../notesMasters/notesMaster1.xml" /></Relationships>
</file>

<file path=ppt/notesSlides/_rels/notesSlide207.xml.rels>&#65279;<?xml version="1.0" encoding="utf-8" standalone="yes"?><Relationships xmlns="http://schemas.openxmlformats.org/package/2006/relationships"><Relationship Id="rId1" Type="http://schemas.openxmlformats.org/officeDocument/2006/relationships/slide" Target="../slides/slide210.xml" /><Relationship Id="rId2" Type="http://schemas.openxmlformats.org/officeDocument/2006/relationships/notesMaster" Target="../notesMasters/notesMaster1.xml" /></Relationships>
</file>

<file path=ppt/notesSlides/_rels/notesSlide208.xml.rels>&#65279;<?xml version="1.0" encoding="utf-8" standalone="yes"?><Relationships xmlns="http://schemas.openxmlformats.org/package/2006/relationships"><Relationship Id="rId1" Type="http://schemas.openxmlformats.org/officeDocument/2006/relationships/slide" Target="../slides/slide211.xml" /><Relationship Id="rId2" Type="http://schemas.openxmlformats.org/officeDocument/2006/relationships/notesMaster" Target="../notesMasters/notesMaster1.xml" /></Relationships>
</file>

<file path=ppt/notesSlides/_rels/notesSlide209.xml.rels>&#65279;<?xml version="1.0" encoding="utf-8" standalone="yes"?><Relationships xmlns="http://schemas.openxmlformats.org/package/2006/relationships"><Relationship Id="rId1" Type="http://schemas.openxmlformats.org/officeDocument/2006/relationships/slide" Target="../slides/slide212.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10.xml.rels>&#65279;<?xml version="1.0" encoding="utf-8" standalone="yes"?><Relationships xmlns="http://schemas.openxmlformats.org/package/2006/relationships"><Relationship Id="rId1" Type="http://schemas.openxmlformats.org/officeDocument/2006/relationships/slide" Target="../slides/slide213.xml" /><Relationship Id="rId2" Type="http://schemas.openxmlformats.org/officeDocument/2006/relationships/notesMaster" Target="../notesMasters/notesMaster1.xml" /></Relationships>
</file>

<file path=ppt/notesSlides/_rels/notesSlide211.xml.rels>&#65279;<?xml version="1.0" encoding="utf-8" standalone="yes"?><Relationships xmlns="http://schemas.openxmlformats.org/package/2006/relationships"><Relationship Id="rId1" Type="http://schemas.openxmlformats.org/officeDocument/2006/relationships/slide" Target="../slides/slide214.xml" /><Relationship Id="rId2" Type="http://schemas.openxmlformats.org/officeDocument/2006/relationships/notesMaster" Target="../notesMasters/notesMaster1.xml" /></Relationships>
</file>

<file path=ppt/notesSlides/_rels/notesSlide212.xml.rels>&#65279;<?xml version="1.0" encoding="utf-8" standalone="yes"?><Relationships xmlns="http://schemas.openxmlformats.org/package/2006/relationships"><Relationship Id="rId1" Type="http://schemas.openxmlformats.org/officeDocument/2006/relationships/slide" Target="../slides/slide215.xml" /><Relationship Id="rId2" Type="http://schemas.openxmlformats.org/officeDocument/2006/relationships/notesMaster" Target="../notesMasters/notesMaster1.xml" /></Relationships>
</file>

<file path=ppt/notesSlides/_rels/notesSlide213.xml.rels>&#65279;<?xml version="1.0" encoding="utf-8" standalone="yes"?><Relationships xmlns="http://schemas.openxmlformats.org/package/2006/relationships"><Relationship Id="rId1" Type="http://schemas.openxmlformats.org/officeDocument/2006/relationships/slide" Target="../slides/slide216.xml" /><Relationship Id="rId2" Type="http://schemas.openxmlformats.org/officeDocument/2006/relationships/notesMaster" Target="../notesMasters/notesMaster1.xml" /></Relationships>
</file>

<file path=ppt/notesSlides/_rels/notesSlide214.xml.rels>&#65279;<?xml version="1.0" encoding="utf-8" standalone="yes"?><Relationships xmlns="http://schemas.openxmlformats.org/package/2006/relationships"><Relationship Id="rId1" Type="http://schemas.openxmlformats.org/officeDocument/2006/relationships/slide" Target="../slides/slide217.xml" /><Relationship Id="rId2" Type="http://schemas.openxmlformats.org/officeDocument/2006/relationships/notesMaster" Target="../notesMasters/notesMaster1.xml" /></Relationships>
</file>

<file path=ppt/notesSlides/_rels/notesSlide215.xml.rels>&#65279;<?xml version="1.0" encoding="utf-8" standalone="yes"?><Relationships xmlns="http://schemas.openxmlformats.org/package/2006/relationships"><Relationship Id="rId1" Type="http://schemas.openxmlformats.org/officeDocument/2006/relationships/slide" Target="../slides/slide218.xml" /><Relationship Id="rId2" Type="http://schemas.openxmlformats.org/officeDocument/2006/relationships/notesMaster" Target="../notesMasters/notesMaster1.xml" /></Relationships>
</file>

<file path=ppt/notesSlides/_rels/notesSlide216.xml.rels>&#65279;<?xml version="1.0" encoding="utf-8" standalone="yes"?><Relationships xmlns="http://schemas.openxmlformats.org/package/2006/relationships"><Relationship Id="rId1" Type="http://schemas.openxmlformats.org/officeDocument/2006/relationships/slide" Target="../slides/slide219.xml" /><Relationship Id="rId2" Type="http://schemas.openxmlformats.org/officeDocument/2006/relationships/notesMaster" Target="../notesMasters/notesMaster1.xml" /></Relationships>
</file>

<file path=ppt/notesSlides/_rels/notesSlide217.xml.rels>&#65279;<?xml version="1.0" encoding="utf-8" standalone="yes"?><Relationships xmlns="http://schemas.openxmlformats.org/package/2006/relationships"><Relationship Id="rId1" Type="http://schemas.openxmlformats.org/officeDocument/2006/relationships/slide" Target="../slides/slide220.xml" /><Relationship Id="rId2" Type="http://schemas.openxmlformats.org/officeDocument/2006/relationships/notesMaster" Target="../notesMasters/notesMaster1.xml" /></Relationships>
</file>

<file path=ppt/notesSlides/_rels/notesSlide218.xml.rels>&#65279;<?xml version="1.0" encoding="utf-8" standalone="yes"?><Relationships xmlns="http://schemas.openxmlformats.org/package/2006/relationships"><Relationship Id="rId1" Type="http://schemas.openxmlformats.org/officeDocument/2006/relationships/slide" Target="../slides/slide221.xml" /><Relationship Id="rId2" Type="http://schemas.openxmlformats.org/officeDocument/2006/relationships/notesMaster" Target="../notesMasters/notesMaster1.xml" /></Relationships>
</file>

<file path=ppt/notesSlides/_rels/notesSlide219.xml.rels>&#65279;<?xml version="1.0" encoding="utf-8" standalone="yes"?><Relationships xmlns="http://schemas.openxmlformats.org/package/2006/relationships"><Relationship Id="rId1" Type="http://schemas.openxmlformats.org/officeDocument/2006/relationships/slide" Target="../slides/slide222.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20.xml.rels>&#65279;<?xml version="1.0" encoding="utf-8" standalone="yes"?><Relationships xmlns="http://schemas.openxmlformats.org/package/2006/relationships"><Relationship Id="rId1" Type="http://schemas.openxmlformats.org/officeDocument/2006/relationships/slide" Target="../slides/slide223.xml" /><Relationship Id="rId2" Type="http://schemas.openxmlformats.org/officeDocument/2006/relationships/notesMaster" Target="../notesMasters/notesMaster1.xml" /></Relationships>
</file>

<file path=ppt/notesSlides/_rels/notesSlide221.xml.rels>&#65279;<?xml version="1.0" encoding="utf-8" standalone="yes"?><Relationships xmlns="http://schemas.openxmlformats.org/package/2006/relationships"><Relationship Id="rId1" Type="http://schemas.openxmlformats.org/officeDocument/2006/relationships/slide" Target="../slides/slide224.xml" /><Relationship Id="rId2" Type="http://schemas.openxmlformats.org/officeDocument/2006/relationships/notesMaster" Target="../notesMasters/notesMaster1.xml" /></Relationships>
</file>

<file path=ppt/notesSlides/_rels/notesSlide222.xml.rels>&#65279;<?xml version="1.0" encoding="utf-8" standalone="yes"?><Relationships xmlns="http://schemas.openxmlformats.org/package/2006/relationships"><Relationship Id="rId1" Type="http://schemas.openxmlformats.org/officeDocument/2006/relationships/slide" Target="../slides/slide225.xml" /><Relationship Id="rId2" Type="http://schemas.openxmlformats.org/officeDocument/2006/relationships/notesMaster" Target="../notesMasters/notesMaster1.xml" /></Relationships>
</file>

<file path=ppt/notesSlides/_rels/notesSlide223.xml.rels>&#65279;<?xml version="1.0" encoding="utf-8" standalone="yes"?><Relationships xmlns="http://schemas.openxmlformats.org/package/2006/relationships"><Relationship Id="rId1" Type="http://schemas.openxmlformats.org/officeDocument/2006/relationships/slide" Target="../slides/slide226.xml" /><Relationship Id="rId2" Type="http://schemas.openxmlformats.org/officeDocument/2006/relationships/notesMaster" Target="../notesMasters/notesMaster1.xml" /></Relationships>
</file>

<file path=ppt/notesSlides/_rels/notesSlide224.xml.rels>&#65279;<?xml version="1.0" encoding="utf-8" standalone="yes"?><Relationships xmlns="http://schemas.openxmlformats.org/package/2006/relationships"><Relationship Id="rId1" Type="http://schemas.openxmlformats.org/officeDocument/2006/relationships/slide" Target="../slides/slide227.xml" /><Relationship Id="rId2" Type="http://schemas.openxmlformats.org/officeDocument/2006/relationships/notesMaster" Target="../notesMasters/notesMaster1.xml" /></Relationships>
</file>

<file path=ppt/notesSlides/_rels/notesSlide225.xml.rels>&#65279;<?xml version="1.0" encoding="utf-8" standalone="yes"?><Relationships xmlns="http://schemas.openxmlformats.org/package/2006/relationships"><Relationship Id="rId1" Type="http://schemas.openxmlformats.org/officeDocument/2006/relationships/slide" Target="../slides/slide228.xml" /><Relationship Id="rId2" Type="http://schemas.openxmlformats.org/officeDocument/2006/relationships/notesMaster" Target="../notesMasters/notesMaster1.xml" /></Relationships>
</file>

<file path=ppt/notesSlides/_rels/notesSlide226.xml.rels>&#65279;<?xml version="1.0" encoding="utf-8" standalone="yes"?><Relationships xmlns="http://schemas.openxmlformats.org/package/2006/relationships"><Relationship Id="rId1" Type="http://schemas.openxmlformats.org/officeDocument/2006/relationships/slide" Target="../slides/slide229.xml" /><Relationship Id="rId2" Type="http://schemas.openxmlformats.org/officeDocument/2006/relationships/notesMaster" Target="../notesMasters/notesMaster1.xml" /></Relationships>
</file>

<file path=ppt/notesSlides/_rels/notesSlide227.xml.rels>&#65279;<?xml version="1.0" encoding="utf-8" standalone="yes"?><Relationships xmlns="http://schemas.openxmlformats.org/package/2006/relationships"><Relationship Id="rId1" Type="http://schemas.openxmlformats.org/officeDocument/2006/relationships/slide" Target="../slides/slide230.xml" /><Relationship Id="rId2" Type="http://schemas.openxmlformats.org/officeDocument/2006/relationships/notesMaster" Target="../notesMasters/notesMaster1.xml" /></Relationships>
</file>

<file path=ppt/notesSlides/_rels/notesSlide228.xml.rels>&#65279;<?xml version="1.0" encoding="utf-8" standalone="yes"?><Relationships xmlns="http://schemas.openxmlformats.org/package/2006/relationships"><Relationship Id="rId1" Type="http://schemas.openxmlformats.org/officeDocument/2006/relationships/slide" Target="../slides/slide231.xml" /><Relationship Id="rId2" Type="http://schemas.openxmlformats.org/officeDocument/2006/relationships/notesMaster" Target="../notesMasters/notesMaster1.xml" /></Relationships>
</file>

<file path=ppt/notesSlides/_rels/notesSlide229.xml.rels>&#65279;<?xml version="1.0" encoding="utf-8" standalone="yes"?><Relationships xmlns="http://schemas.openxmlformats.org/package/2006/relationships"><Relationship Id="rId1" Type="http://schemas.openxmlformats.org/officeDocument/2006/relationships/slide" Target="../slides/slide232.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30.xml.rels>&#65279;<?xml version="1.0" encoding="utf-8" standalone="yes"?><Relationships xmlns="http://schemas.openxmlformats.org/package/2006/relationships"><Relationship Id="rId1" Type="http://schemas.openxmlformats.org/officeDocument/2006/relationships/slide" Target="../slides/slide233.xml" /><Relationship Id="rId2" Type="http://schemas.openxmlformats.org/officeDocument/2006/relationships/notesMaster" Target="../notesMasters/notesMaster1.xml" /></Relationships>
</file>

<file path=ppt/notesSlides/_rels/notesSlide231.xml.rels>&#65279;<?xml version="1.0" encoding="utf-8" standalone="yes"?><Relationships xmlns="http://schemas.openxmlformats.org/package/2006/relationships"><Relationship Id="rId1" Type="http://schemas.openxmlformats.org/officeDocument/2006/relationships/slide" Target="../slides/slide234.xml" /><Relationship Id="rId2" Type="http://schemas.openxmlformats.org/officeDocument/2006/relationships/notesMaster" Target="../notesMasters/notesMaster1.xml" /></Relationships>
</file>

<file path=ppt/notesSlides/_rels/notesSlide232.xml.rels>&#65279;<?xml version="1.0" encoding="utf-8" standalone="yes"?><Relationships xmlns="http://schemas.openxmlformats.org/package/2006/relationships"><Relationship Id="rId1" Type="http://schemas.openxmlformats.org/officeDocument/2006/relationships/slide" Target="../slides/slide235.xml" /><Relationship Id="rId2" Type="http://schemas.openxmlformats.org/officeDocument/2006/relationships/notesMaster" Target="../notesMasters/notesMaster1.xml" /></Relationships>
</file>

<file path=ppt/notesSlides/_rels/notesSlide233.xml.rels>&#65279;<?xml version="1.0" encoding="utf-8" standalone="yes"?><Relationships xmlns="http://schemas.openxmlformats.org/package/2006/relationships"><Relationship Id="rId1" Type="http://schemas.openxmlformats.org/officeDocument/2006/relationships/slide" Target="../slides/slide236.xml" /><Relationship Id="rId2" Type="http://schemas.openxmlformats.org/officeDocument/2006/relationships/notesMaster" Target="../notesMasters/notesMaster1.xml" /></Relationships>
</file>

<file path=ppt/notesSlides/_rels/notesSlide234.xml.rels>&#65279;<?xml version="1.0" encoding="utf-8" standalone="yes"?><Relationships xmlns="http://schemas.openxmlformats.org/package/2006/relationships"><Relationship Id="rId1" Type="http://schemas.openxmlformats.org/officeDocument/2006/relationships/slide" Target="../slides/slide237.xml" /><Relationship Id="rId2" Type="http://schemas.openxmlformats.org/officeDocument/2006/relationships/notesMaster" Target="../notesMasters/notesMaster1.xml" /></Relationships>
</file>

<file path=ppt/notesSlides/_rels/notesSlide235.xml.rels>&#65279;<?xml version="1.0" encoding="utf-8" standalone="yes"?><Relationships xmlns="http://schemas.openxmlformats.org/package/2006/relationships"><Relationship Id="rId1" Type="http://schemas.openxmlformats.org/officeDocument/2006/relationships/slide" Target="../slides/slide238.xml" /><Relationship Id="rId2" Type="http://schemas.openxmlformats.org/officeDocument/2006/relationships/notesMaster" Target="../notesMasters/notesMaster1.xml" /></Relationships>
</file>

<file path=ppt/notesSlides/_rels/notesSlide236.xml.rels>&#65279;<?xml version="1.0" encoding="utf-8" standalone="yes"?><Relationships xmlns="http://schemas.openxmlformats.org/package/2006/relationships"><Relationship Id="rId1" Type="http://schemas.openxmlformats.org/officeDocument/2006/relationships/slide" Target="../slides/slide239.xml" /><Relationship Id="rId2" Type="http://schemas.openxmlformats.org/officeDocument/2006/relationships/notesMaster" Target="../notesMasters/notesMaster1.xml" /></Relationships>
</file>

<file path=ppt/notesSlides/_rels/notesSlide237.xml.rels>&#65279;<?xml version="1.0" encoding="utf-8" standalone="yes"?><Relationships xmlns="http://schemas.openxmlformats.org/package/2006/relationships"><Relationship Id="rId1" Type="http://schemas.openxmlformats.org/officeDocument/2006/relationships/slide" Target="../slides/slide240.xml" /><Relationship Id="rId2" Type="http://schemas.openxmlformats.org/officeDocument/2006/relationships/notesMaster" Target="../notesMasters/notesMaster1.xml" /></Relationships>
</file>

<file path=ppt/notesSlides/_rels/notesSlide238.xml.rels>&#65279;<?xml version="1.0" encoding="utf-8" standalone="yes"?><Relationships xmlns="http://schemas.openxmlformats.org/package/2006/relationships"><Relationship Id="rId1" Type="http://schemas.openxmlformats.org/officeDocument/2006/relationships/slide" Target="../slides/slide241.xml" /><Relationship Id="rId2" Type="http://schemas.openxmlformats.org/officeDocument/2006/relationships/notesMaster" Target="../notesMasters/notesMaster1.xml" /></Relationships>
</file>

<file path=ppt/notesSlides/_rels/notesSlide239.xml.rels>&#65279;<?xml version="1.0" encoding="utf-8" standalone="yes"?><Relationships xmlns="http://schemas.openxmlformats.org/package/2006/relationships"><Relationship Id="rId1" Type="http://schemas.openxmlformats.org/officeDocument/2006/relationships/slide" Target="../slides/slide242.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40.xml.rels>&#65279;<?xml version="1.0" encoding="utf-8" standalone="yes"?><Relationships xmlns="http://schemas.openxmlformats.org/package/2006/relationships"><Relationship Id="rId1" Type="http://schemas.openxmlformats.org/officeDocument/2006/relationships/slide" Target="../slides/slide243.xml" /><Relationship Id="rId2" Type="http://schemas.openxmlformats.org/officeDocument/2006/relationships/notesMaster" Target="../notesMasters/notesMaster1.xml" /></Relationships>
</file>

<file path=ppt/notesSlides/_rels/notesSlide241.xml.rels>&#65279;<?xml version="1.0" encoding="utf-8" standalone="yes"?><Relationships xmlns="http://schemas.openxmlformats.org/package/2006/relationships"><Relationship Id="rId1" Type="http://schemas.openxmlformats.org/officeDocument/2006/relationships/slide" Target="../slides/slide244.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33.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40.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42.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43.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44.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45.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50.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55.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56.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57.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58.xml" /><Relationship Id="rId2" Type="http://schemas.openxmlformats.org/officeDocument/2006/relationships/notesMaster" Target="../notesMasters/notesMaster1.xm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59.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60.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61.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63.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65.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68.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69.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70.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70.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71.xml.rels>&#65279;<?xml version="1.0" encoding="utf-8" standalone="yes"?><Relationships xmlns="http://schemas.openxmlformats.org/package/2006/relationships"><Relationship Id="rId1" Type="http://schemas.openxmlformats.org/officeDocument/2006/relationships/slide" Target="../slides/slide72.xml" /><Relationship Id="rId2" Type="http://schemas.openxmlformats.org/officeDocument/2006/relationships/notesMaster" Target="../notesMasters/notesMaster1.xml" /></Relationships>
</file>

<file path=ppt/notesSlides/_rels/notesSlide72.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73.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74.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75.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76.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77.xml.rels>&#65279;<?xml version="1.0" encoding="utf-8" standalone="yes"?><Relationships xmlns="http://schemas.openxmlformats.org/package/2006/relationships"><Relationship Id="rId1" Type="http://schemas.openxmlformats.org/officeDocument/2006/relationships/slide" Target="../slides/slide79.xml" /><Relationship Id="rId2" Type="http://schemas.openxmlformats.org/officeDocument/2006/relationships/notesMaster" Target="../notesMasters/notesMaster1.xml" /></Relationships>
</file>

<file path=ppt/notesSlides/_rels/notesSlide78.xml.rels>&#65279;<?xml version="1.0" encoding="utf-8" standalone="yes"?><Relationships xmlns="http://schemas.openxmlformats.org/package/2006/relationships"><Relationship Id="rId1" Type="http://schemas.openxmlformats.org/officeDocument/2006/relationships/slide" Target="../slides/slide80.xml" /><Relationship Id="rId2" Type="http://schemas.openxmlformats.org/officeDocument/2006/relationships/notesMaster" Target="../notesMasters/notesMaster1.xml" /></Relationships>
</file>

<file path=ppt/notesSlides/_rels/notesSlide79.xml.rels>&#65279;<?xml version="1.0" encoding="utf-8" standalone="yes"?><Relationships xmlns="http://schemas.openxmlformats.org/package/2006/relationships"><Relationship Id="rId1" Type="http://schemas.openxmlformats.org/officeDocument/2006/relationships/slide" Target="../slides/slide81.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80.xml.rels>&#65279;<?xml version="1.0" encoding="utf-8" standalone="yes"?><Relationships xmlns="http://schemas.openxmlformats.org/package/2006/relationships"><Relationship Id="rId1" Type="http://schemas.openxmlformats.org/officeDocument/2006/relationships/slide" Target="../slides/slide82.xml" /><Relationship Id="rId2" Type="http://schemas.openxmlformats.org/officeDocument/2006/relationships/notesMaster" Target="../notesMasters/notesMaster1.xml" /></Relationships>
</file>

<file path=ppt/notesSlides/_rels/notesSlide81.xml.rels>&#65279;<?xml version="1.0" encoding="utf-8" standalone="yes"?><Relationships xmlns="http://schemas.openxmlformats.org/package/2006/relationships"><Relationship Id="rId1" Type="http://schemas.openxmlformats.org/officeDocument/2006/relationships/slide" Target="../slides/slide83.xml" /><Relationship Id="rId2" Type="http://schemas.openxmlformats.org/officeDocument/2006/relationships/notesMaster" Target="../notesMasters/notesMaster1.xml" /></Relationships>
</file>

<file path=ppt/notesSlides/_rels/notesSlide82.xml.rels>&#65279;<?xml version="1.0" encoding="utf-8" standalone="yes"?><Relationships xmlns="http://schemas.openxmlformats.org/package/2006/relationships"><Relationship Id="rId1" Type="http://schemas.openxmlformats.org/officeDocument/2006/relationships/slide" Target="../slides/slide84.xml" /><Relationship Id="rId2" Type="http://schemas.openxmlformats.org/officeDocument/2006/relationships/notesMaster" Target="../notesMasters/notesMaster1.xml" /></Relationships>
</file>

<file path=ppt/notesSlides/_rels/notesSlide83.xml.rels>&#65279;<?xml version="1.0" encoding="utf-8" standalone="yes"?><Relationships xmlns="http://schemas.openxmlformats.org/package/2006/relationships"><Relationship Id="rId1" Type="http://schemas.openxmlformats.org/officeDocument/2006/relationships/slide" Target="../slides/slide85.xml" /><Relationship Id="rId2" Type="http://schemas.openxmlformats.org/officeDocument/2006/relationships/notesMaster" Target="../notesMasters/notesMaster1.xml" /></Relationships>
</file>

<file path=ppt/notesSlides/_rels/notesSlide84.xml.rels>&#65279;<?xml version="1.0" encoding="utf-8" standalone="yes"?><Relationships xmlns="http://schemas.openxmlformats.org/package/2006/relationships"><Relationship Id="rId1" Type="http://schemas.openxmlformats.org/officeDocument/2006/relationships/slide" Target="../slides/slide86.xml" /><Relationship Id="rId2" Type="http://schemas.openxmlformats.org/officeDocument/2006/relationships/notesMaster" Target="../notesMasters/notesMaster1.xml" /></Relationships>
</file>

<file path=ppt/notesSlides/_rels/notesSlide85.xml.rels>&#65279;<?xml version="1.0" encoding="utf-8" standalone="yes"?><Relationships xmlns="http://schemas.openxmlformats.org/package/2006/relationships"><Relationship Id="rId1" Type="http://schemas.openxmlformats.org/officeDocument/2006/relationships/slide" Target="../slides/slide87.xml" /><Relationship Id="rId2" Type="http://schemas.openxmlformats.org/officeDocument/2006/relationships/notesMaster" Target="../notesMasters/notesMaster1.xml" /></Relationships>
</file>

<file path=ppt/notesSlides/_rels/notesSlide86.xml.rels>&#65279;<?xml version="1.0" encoding="utf-8" standalone="yes"?><Relationships xmlns="http://schemas.openxmlformats.org/package/2006/relationships"><Relationship Id="rId1" Type="http://schemas.openxmlformats.org/officeDocument/2006/relationships/slide" Target="../slides/slide88.xml" /><Relationship Id="rId2" Type="http://schemas.openxmlformats.org/officeDocument/2006/relationships/notesMaster" Target="../notesMasters/notesMaster1.xml" /></Relationships>
</file>

<file path=ppt/notesSlides/_rels/notesSlide87.xml.rels>&#65279;<?xml version="1.0" encoding="utf-8" standalone="yes"?><Relationships xmlns="http://schemas.openxmlformats.org/package/2006/relationships"><Relationship Id="rId1" Type="http://schemas.openxmlformats.org/officeDocument/2006/relationships/slide" Target="../slides/slide89.xml" /><Relationship Id="rId2" Type="http://schemas.openxmlformats.org/officeDocument/2006/relationships/notesMaster" Target="../notesMasters/notesMaster1.xml" /></Relationships>
</file>

<file path=ppt/notesSlides/_rels/notesSlide88.xml.rels>&#65279;<?xml version="1.0" encoding="utf-8" standalone="yes"?><Relationships xmlns="http://schemas.openxmlformats.org/package/2006/relationships"><Relationship Id="rId1" Type="http://schemas.openxmlformats.org/officeDocument/2006/relationships/slide" Target="../slides/slide90.xml" /><Relationship Id="rId2" Type="http://schemas.openxmlformats.org/officeDocument/2006/relationships/notesMaster" Target="../notesMasters/notesMaster1.xml" /></Relationships>
</file>

<file path=ppt/notesSlides/_rels/notesSlide89.xml.rels>&#65279;<?xml version="1.0" encoding="utf-8" standalone="yes"?><Relationships xmlns="http://schemas.openxmlformats.org/package/2006/relationships"><Relationship Id="rId1" Type="http://schemas.openxmlformats.org/officeDocument/2006/relationships/slide" Target="../slides/slide91.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90.xml.rels>&#65279;<?xml version="1.0" encoding="utf-8" standalone="yes"?><Relationships xmlns="http://schemas.openxmlformats.org/package/2006/relationships"><Relationship Id="rId1" Type="http://schemas.openxmlformats.org/officeDocument/2006/relationships/slide" Target="../slides/slide92.xml" /><Relationship Id="rId2" Type="http://schemas.openxmlformats.org/officeDocument/2006/relationships/notesMaster" Target="../notesMasters/notesMaster1.xml" /></Relationships>
</file>

<file path=ppt/notesSlides/_rels/notesSlide91.xml.rels>&#65279;<?xml version="1.0" encoding="utf-8" standalone="yes"?><Relationships xmlns="http://schemas.openxmlformats.org/package/2006/relationships"><Relationship Id="rId1" Type="http://schemas.openxmlformats.org/officeDocument/2006/relationships/slide" Target="../slides/slide93.xml" /><Relationship Id="rId2" Type="http://schemas.openxmlformats.org/officeDocument/2006/relationships/notesMaster" Target="../notesMasters/notesMaster1.xml" /></Relationships>
</file>

<file path=ppt/notesSlides/_rels/notesSlide92.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93.xml.rels>&#65279;<?xml version="1.0" encoding="utf-8" standalone="yes"?><Relationships xmlns="http://schemas.openxmlformats.org/package/2006/relationships"><Relationship Id="rId1" Type="http://schemas.openxmlformats.org/officeDocument/2006/relationships/slide" Target="../slides/slide95.xml" /><Relationship Id="rId2" Type="http://schemas.openxmlformats.org/officeDocument/2006/relationships/notesMaster" Target="../notesMasters/notesMaster1.xml" /></Relationships>
</file>

<file path=ppt/notesSlides/_rels/notesSlide94.xml.rels>&#65279;<?xml version="1.0" encoding="utf-8" standalone="yes"?><Relationships xmlns="http://schemas.openxmlformats.org/package/2006/relationships"><Relationship Id="rId1" Type="http://schemas.openxmlformats.org/officeDocument/2006/relationships/slide" Target="../slides/slide96.xml" /><Relationship Id="rId2" Type="http://schemas.openxmlformats.org/officeDocument/2006/relationships/notesMaster" Target="../notesMasters/notesMaster1.xml" /></Relationships>
</file>

<file path=ppt/notesSlides/_rels/notesSlide95.xml.rels>&#65279;<?xml version="1.0" encoding="utf-8" standalone="yes"?><Relationships xmlns="http://schemas.openxmlformats.org/package/2006/relationships"><Relationship Id="rId1" Type="http://schemas.openxmlformats.org/officeDocument/2006/relationships/slide" Target="../slides/slide97.xml" /><Relationship Id="rId2" Type="http://schemas.openxmlformats.org/officeDocument/2006/relationships/notesMaster" Target="../notesMasters/notesMaster1.xml" /></Relationships>
</file>

<file path=ppt/notesSlides/_rels/notesSlide96.xml.rels>&#65279;<?xml version="1.0" encoding="utf-8" standalone="yes"?><Relationships xmlns="http://schemas.openxmlformats.org/package/2006/relationships"><Relationship Id="rId1" Type="http://schemas.openxmlformats.org/officeDocument/2006/relationships/slide" Target="../slides/slide98.xml" /><Relationship Id="rId2" Type="http://schemas.openxmlformats.org/officeDocument/2006/relationships/notesMaster" Target="../notesMasters/notesMaster1.xml" /></Relationships>
</file>

<file path=ppt/notesSlides/_rels/notesSlide97.xml.rels>&#65279;<?xml version="1.0" encoding="utf-8" standalone="yes"?><Relationships xmlns="http://schemas.openxmlformats.org/package/2006/relationships"><Relationship Id="rId1" Type="http://schemas.openxmlformats.org/officeDocument/2006/relationships/slide" Target="../slides/slide99.xml" /><Relationship Id="rId2" Type="http://schemas.openxmlformats.org/officeDocument/2006/relationships/notesMaster" Target="../notesMasters/notesMaster1.xml" /></Relationships>
</file>

<file path=ppt/notesSlides/_rels/notesSlide98.xml.rels>&#65279;<?xml version="1.0" encoding="utf-8" standalone="yes"?><Relationships xmlns="http://schemas.openxmlformats.org/package/2006/relationships"><Relationship Id="rId1" Type="http://schemas.openxmlformats.org/officeDocument/2006/relationships/slide" Target="../slides/slide100.xml" /><Relationship Id="rId2" Type="http://schemas.openxmlformats.org/officeDocument/2006/relationships/notesMaster" Target="../notesMasters/notesMaster1.xml" /></Relationships>
</file>

<file path=ppt/notesSlides/_rels/notesSlide99.xml.rels>&#65279;<?xml version="1.0" encoding="utf-8" standalone="yes"?><Relationships xmlns="http://schemas.openxmlformats.org/package/2006/relationships"><Relationship Id="rId1" Type="http://schemas.openxmlformats.org/officeDocument/2006/relationships/slide" Target="../slides/slide10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1031"/>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algn="r" defTabSz="954088" eaLnBrk="1" hangingPunct="1">
              <a:spcBef>
                <a:spcPct val="0"/>
              </a:spcBef>
            </a:pPr>
            <a:fld id="{397B663D-2F19-42E4-A46A-D152F8723851}" type="slidenum">
              <a:rPr lang="en-US" altLang="nl-BE" sz="1000" b="1"/>
              <a:pPr/>
              <a:t>1</a:t>
            </a:fld>
            <a:endParaRPr lang="en-US" altLang="nl-BE" sz="1000" b="1"/>
          </a:p>
        </p:txBody>
      </p:sp>
      <p:sp>
        <p:nvSpPr>
          <p:cNvPr id="6147" name="Rectangle 2"/>
          <p:cNvSpPr>
            <a:spLocks noTextEdit="1"/>
          </p:cNvSpPr>
          <p:nvPr>
            <p:ph type="sldImg" idx="2"/>
          </p:nvPr>
        </p:nvSpPr>
        <p:spPr>
          <a:xfrm>
            <a:off x="3113088" y="509588"/>
            <a:ext cx="3678237" cy="2547937"/>
          </a:xfrm>
          <a:noFill/>
          <a:ln>
            <a:miter lim="800000"/>
          </a:ln>
        </p:spPr>
      </p:sp>
      <p:sp>
        <p:nvSpPr>
          <p:cNvPr id="6148" name="Rectangle 3"/>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eaLnBrk="1" hangingPunct="1"/>
            <a:endParaRPr lang="nl-BE" altLang="nl-BE"/>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578" name="Slide Image Placeholder 1"/>
          <p:cNvSpPr>
            <a:spLocks noGrp="1" noRot="1" noChangeAspect="1" noTextEdit="1"/>
          </p:cNvSpPr>
          <p:nvPr>
            <p:ph type="sldImg" idx="2"/>
          </p:nvPr>
        </p:nvSpPr>
        <p:spPr>
          <a:xfrm>
            <a:off x="3113088" y="509588"/>
            <a:ext cx="3678237" cy="2547937"/>
          </a:xfrm>
          <a:noFill/>
          <a:ln>
            <a:miter lim="800000"/>
          </a:ln>
        </p:spPr>
      </p:sp>
      <p:sp>
        <p:nvSpPr>
          <p:cNvPr id="245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5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83685B4-4348-4301-860E-75DC508F95ED}" type="slidenum">
              <a:rPr lang="en-GB" altLang="nl-BE" sz="1300"/>
              <a:pPr/>
              <a:t>10</a:t>
            </a:fld>
            <a:endParaRPr lang="en-GB" altLang="nl-BE" sz="1300"/>
          </a:p>
        </p:txBody>
      </p:sp>
    </p:spTree>
  </p:cSld>
  <p:clrMapOvr>
    <a:masterClrMapping/>
  </p:clrMapOvr>
</p:notes>
</file>

<file path=ppt/notesSlides/notesSlide1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7346" name="Slide Image Placeholder 1"/>
          <p:cNvSpPr>
            <a:spLocks noGrp="1" noRot="1" noChangeAspect="1" noTextEdit="1"/>
          </p:cNvSpPr>
          <p:nvPr>
            <p:ph type="sldImg" idx="2"/>
          </p:nvPr>
        </p:nvSpPr>
        <p:spPr>
          <a:xfrm>
            <a:off x="3113088" y="509588"/>
            <a:ext cx="3678237" cy="2547937"/>
          </a:xfrm>
          <a:noFill/>
          <a:ln>
            <a:miter lim="800000"/>
          </a:ln>
        </p:spPr>
      </p:sp>
      <p:sp>
        <p:nvSpPr>
          <p:cNvPr id="573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73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08AD065-A1A5-4394-AB43-D0554A6AD0C6}" type="slidenum">
              <a:rPr lang="en-GB" altLang="nl-BE" sz="1300"/>
              <a:pPr/>
              <a:t>102</a:t>
            </a:fld>
            <a:endParaRPr lang="en-GB" altLang="nl-BE" sz="1300"/>
          </a:p>
        </p:txBody>
      </p:sp>
    </p:spTree>
  </p:cSld>
  <p:clrMapOvr>
    <a:masterClrMapping/>
  </p:clrMapOvr>
</p:notes>
</file>

<file path=ppt/notesSlides/notesSlide1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9394" name="Slide Image Placeholder 1"/>
          <p:cNvSpPr>
            <a:spLocks noGrp="1" noRot="1" noChangeAspect="1" noTextEdit="1"/>
          </p:cNvSpPr>
          <p:nvPr>
            <p:ph type="sldImg" idx="2"/>
          </p:nvPr>
        </p:nvSpPr>
        <p:spPr>
          <a:xfrm>
            <a:off x="3113088" y="509588"/>
            <a:ext cx="3678237" cy="2547937"/>
          </a:xfrm>
          <a:noFill/>
          <a:ln>
            <a:miter lim="800000"/>
          </a:ln>
        </p:spPr>
      </p:sp>
      <p:sp>
        <p:nvSpPr>
          <p:cNvPr id="593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93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44C69CE-FD47-4824-8D74-D834F764F35C}" type="slidenum">
              <a:rPr lang="en-GB" altLang="nl-BE" sz="1300"/>
              <a:pPr/>
              <a:t>103</a:t>
            </a:fld>
            <a:endParaRPr lang="en-GB" altLang="nl-BE" sz="1300"/>
          </a:p>
        </p:txBody>
      </p:sp>
    </p:spTree>
  </p:cSld>
  <p:clrMapOvr>
    <a:masterClrMapping/>
  </p:clrMapOvr>
</p:notes>
</file>

<file path=ppt/notesSlides/notesSlide1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42" name="Slide Image Placeholder 1"/>
          <p:cNvSpPr>
            <a:spLocks noGrp="1" noRot="1" noChangeAspect="1" noTextEdit="1"/>
          </p:cNvSpPr>
          <p:nvPr>
            <p:ph type="sldImg" idx="2"/>
          </p:nvPr>
        </p:nvSpPr>
        <p:spPr>
          <a:xfrm>
            <a:off x="3113088" y="509588"/>
            <a:ext cx="3678237" cy="2547937"/>
          </a:xfrm>
          <a:noFill/>
          <a:ln>
            <a:miter lim="800000"/>
          </a:ln>
        </p:spPr>
      </p:sp>
      <p:sp>
        <p:nvSpPr>
          <p:cNvPr id="614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14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E951436-BC96-4977-B847-6C7BBF8DF72A}" type="slidenum">
              <a:rPr lang="en-GB" altLang="nl-BE" sz="1300"/>
              <a:pPr/>
              <a:t>104</a:t>
            </a:fld>
            <a:endParaRPr lang="en-GB" altLang="nl-BE" sz="1300"/>
          </a:p>
        </p:txBody>
      </p:sp>
    </p:spTree>
  </p:cSld>
  <p:clrMapOvr>
    <a:masterClrMapping/>
  </p:clrMapOvr>
</p:notes>
</file>

<file path=ppt/notesSlides/notesSlide1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Slide Image Placeholder 1"/>
          <p:cNvSpPr>
            <a:spLocks noGrp="1" noRot="1" noChangeAspect="1" noTextEdit="1"/>
          </p:cNvSpPr>
          <p:nvPr>
            <p:ph type="sldImg" idx="2"/>
          </p:nvPr>
        </p:nvSpPr>
        <p:spPr>
          <a:xfrm>
            <a:off x="3113088" y="509588"/>
            <a:ext cx="3678237" cy="2547937"/>
          </a:xfrm>
          <a:noFill/>
          <a:ln>
            <a:miter lim="800000"/>
          </a:ln>
        </p:spPr>
      </p:sp>
      <p:sp>
        <p:nvSpPr>
          <p:cNvPr id="634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34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A36D843-AD88-47B7-A41E-FB55BFEBEDF0}" type="slidenum">
              <a:rPr lang="en-GB" altLang="nl-BE" sz="1300"/>
              <a:pPr/>
              <a:t>105</a:t>
            </a:fld>
            <a:endParaRPr lang="en-GB" altLang="nl-BE" sz="1300"/>
          </a:p>
        </p:txBody>
      </p:sp>
    </p:spTree>
  </p:cSld>
  <p:clrMapOvr>
    <a:masterClrMapping/>
  </p:clrMapOvr>
</p:notes>
</file>

<file path=ppt/notesSlides/notesSlide1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idx="2"/>
          </p:nvPr>
        </p:nvSpPr>
        <p:spPr>
          <a:xfrm>
            <a:off x="3113088" y="509588"/>
            <a:ext cx="3678237" cy="2547937"/>
          </a:xfrm>
          <a:noFill/>
          <a:ln>
            <a:miter lim="800000"/>
          </a:ln>
        </p:spPr>
      </p:sp>
      <p:sp>
        <p:nvSpPr>
          <p:cNvPr id="655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55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53EF408-EE5E-4425-9D9D-AFDE901865F4}" type="slidenum">
              <a:rPr lang="en-GB" altLang="nl-BE" sz="1300"/>
              <a:pPr/>
              <a:t>106</a:t>
            </a:fld>
            <a:endParaRPr lang="en-GB" altLang="nl-BE" sz="13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7586" name="Slide Image Placeholder 1"/>
          <p:cNvSpPr>
            <a:spLocks noGrp="1" noRot="1" noChangeAspect="1" noTextEdit="1"/>
          </p:cNvSpPr>
          <p:nvPr>
            <p:ph type="sldImg" idx="2"/>
          </p:nvPr>
        </p:nvSpPr>
        <p:spPr>
          <a:xfrm>
            <a:off x="3113088" y="509588"/>
            <a:ext cx="3678237" cy="2547937"/>
          </a:xfrm>
          <a:noFill/>
          <a:ln>
            <a:miter lim="800000"/>
          </a:ln>
        </p:spPr>
      </p:sp>
      <p:sp>
        <p:nvSpPr>
          <p:cNvPr id="675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75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28BE249-8968-4931-9B48-1D4EC0009F51}" type="slidenum">
              <a:rPr lang="en-GB" altLang="nl-BE" sz="1300"/>
              <a:pPr/>
              <a:t>107</a:t>
            </a:fld>
            <a:endParaRPr lang="en-GB" altLang="nl-BE" sz="1300"/>
          </a:p>
        </p:txBody>
      </p:sp>
    </p:spTree>
  </p:cSld>
  <p:clrMapOvr>
    <a:masterClrMapping/>
  </p:clrMapOvr>
</p:notes>
</file>

<file path=ppt/notesSlides/notesSlide1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9634" name="Slide Image Placeholder 1"/>
          <p:cNvSpPr>
            <a:spLocks noGrp="1" noRot="1" noChangeAspect="1" noTextEdit="1"/>
          </p:cNvSpPr>
          <p:nvPr>
            <p:ph type="sldImg" idx="2"/>
          </p:nvPr>
        </p:nvSpPr>
        <p:spPr>
          <a:xfrm>
            <a:off x="3113088" y="509588"/>
            <a:ext cx="3678237" cy="2547937"/>
          </a:xfrm>
          <a:noFill/>
          <a:ln>
            <a:miter lim="800000"/>
          </a:ln>
        </p:spPr>
      </p:sp>
      <p:sp>
        <p:nvSpPr>
          <p:cNvPr id="696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96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C9DE297-4E76-46ED-92DB-FE94D3C3E6C5}" type="slidenum">
              <a:rPr lang="en-GB" altLang="nl-BE" sz="1300"/>
              <a:pPr/>
              <a:t>108</a:t>
            </a:fld>
            <a:endParaRPr lang="en-GB" altLang="nl-BE" sz="1300"/>
          </a:p>
        </p:txBody>
      </p:sp>
    </p:spTree>
  </p:cSld>
  <p:clrMapOvr>
    <a:masterClrMapping/>
  </p:clrMapOvr>
</p:notes>
</file>

<file path=ppt/notesSlides/notesSlide1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1682" name="Slide Image Placeholder 1"/>
          <p:cNvSpPr>
            <a:spLocks noGrp="1" noRot="1" noChangeAspect="1" noTextEdit="1"/>
          </p:cNvSpPr>
          <p:nvPr>
            <p:ph type="sldImg" idx="2"/>
          </p:nvPr>
        </p:nvSpPr>
        <p:spPr>
          <a:xfrm>
            <a:off x="3113088" y="509588"/>
            <a:ext cx="3678237" cy="2547937"/>
          </a:xfrm>
          <a:noFill/>
          <a:ln>
            <a:miter lim="800000"/>
          </a:ln>
        </p:spPr>
      </p:sp>
      <p:sp>
        <p:nvSpPr>
          <p:cNvPr id="716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16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FCE15C3-44D8-43D7-8DAE-DC9B09A185D8}" type="slidenum">
              <a:rPr lang="en-GB" altLang="nl-BE" sz="1300"/>
              <a:pPr/>
              <a:t>109</a:t>
            </a:fld>
            <a:endParaRPr lang="en-GB" altLang="nl-BE" sz="13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3730" name="Slide Image Placeholder 1"/>
          <p:cNvSpPr>
            <a:spLocks noGrp="1" noRot="1" noChangeAspect="1" noTextEdit="1"/>
          </p:cNvSpPr>
          <p:nvPr>
            <p:ph type="sldImg" idx="2"/>
          </p:nvPr>
        </p:nvSpPr>
        <p:spPr>
          <a:xfrm>
            <a:off x="3113088" y="509588"/>
            <a:ext cx="3678237" cy="2547937"/>
          </a:xfrm>
          <a:noFill/>
          <a:ln>
            <a:miter lim="800000"/>
          </a:ln>
        </p:spPr>
      </p:sp>
      <p:sp>
        <p:nvSpPr>
          <p:cNvPr id="737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37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7E9AE11-0FEF-4634-B417-C5BC6BA00EA0}" type="slidenum">
              <a:rPr lang="en-GB" altLang="nl-BE" sz="1300"/>
              <a:pPr/>
              <a:t>110</a:t>
            </a:fld>
            <a:endParaRPr lang="en-GB" altLang="nl-BE" sz="13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5778" name="Slide Image Placeholder 1"/>
          <p:cNvSpPr>
            <a:spLocks noGrp="1" noRot="1" noChangeAspect="1" noTextEdit="1"/>
          </p:cNvSpPr>
          <p:nvPr>
            <p:ph type="sldImg" idx="2"/>
          </p:nvPr>
        </p:nvSpPr>
        <p:spPr>
          <a:xfrm>
            <a:off x="3113088" y="509588"/>
            <a:ext cx="3678237" cy="2547937"/>
          </a:xfrm>
          <a:noFill/>
          <a:ln>
            <a:miter lim="800000"/>
          </a:ln>
        </p:spPr>
      </p:sp>
      <p:sp>
        <p:nvSpPr>
          <p:cNvPr id="757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57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1028214-CC17-47A0-B24E-C0ED5F8A662C}" type="slidenum">
              <a:rPr lang="en-GB" altLang="nl-BE" sz="1300"/>
              <a:pPr/>
              <a:t>111</a:t>
            </a:fld>
            <a:endParaRPr lang="en-GB" altLang="nl-BE"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6626" name="Slide Image Placeholder 1"/>
          <p:cNvSpPr>
            <a:spLocks noGrp="1" noRot="1" noChangeAspect="1" noTextEdit="1"/>
          </p:cNvSpPr>
          <p:nvPr>
            <p:ph type="sldImg" idx="2"/>
          </p:nvPr>
        </p:nvSpPr>
        <p:spPr>
          <a:xfrm>
            <a:off x="3113088" y="509588"/>
            <a:ext cx="3678237" cy="2547937"/>
          </a:xfrm>
          <a:noFill/>
          <a:ln>
            <a:miter lim="800000"/>
          </a:ln>
        </p:spPr>
      </p:sp>
      <p:sp>
        <p:nvSpPr>
          <p:cNvPr id="266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66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D4A1E86-9B4B-430E-9E3D-FD7D214C23A1}" type="slidenum">
              <a:rPr lang="en-GB" altLang="nl-BE" sz="1300"/>
              <a:pPr/>
              <a:t>11</a:t>
            </a:fld>
            <a:endParaRPr lang="en-GB" altLang="nl-BE" sz="1300"/>
          </a:p>
        </p:txBody>
      </p:sp>
    </p:spTree>
  </p:cSld>
  <p:clrMapOvr>
    <a:masterClrMapping/>
  </p:clrMapOvr>
</p:notes>
</file>

<file path=ppt/notesSlides/notesSlide1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7826" name="Slide Image Placeholder 1"/>
          <p:cNvSpPr>
            <a:spLocks noGrp="1" noRot="1" noChangeAspect="1" noTextEdit="1"/>
          </p:cNvSpPr>
          <p:nvPr>
            <p:ph type="sldImg" idx="2"/>
          </p:nvPr>
        </p:nvSpPr>
        <p:spPr>
          <a:xfrm>
            <a:off x="3113088" y="509588"/>
            <a:ext cx="3678237" cy="2547937"/>
          </a:xfrm>
          <a:noFill/>
          <a:ln>
            <a:miter lim="800000"/>
          </a:ln>
        </p:spPr>
      </p:sp>
      <p:sp>
        <p:nvSpPr>
          <p:cNvPr id="778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78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342F59D-80AD-4DD8-80D0-DC81C19C431D}" type="slidenum">
              <a:rPr lang="en-GB" altLang="nl-BE" sz="1300"/>
              <a:pPr/>
              <a:t>112</a:t>
            </a:fld>
            <a:endParaRPr lang="en-GB" altLang="nl-BE" sz="13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9874" name="Slide Image Placeholder 1"/>
          <p:cNvSpPr>
            <a:spLocks noGrp="1" noRot="1" noChangeAspect="1" noTextEdit="1"/>
          </p:cNvSpPr>
          <p:nvPr>
            <p:ph type="sldImg" idx="2"/>
          </p:nvPr>
        </p:nvSpPr>
        <p:spPr>
          <a:xfrm>
            <a:off x="3113088" y="509588"/>
            <a:ext cx="3678237" cy="2547937"/>
          </a:xfrm>
          <a:noFill/>
          <a:ln>
            <a:miter lim="800000"/>
          </a:ln>
        </p:spPr>
      </p:sp>
      <p:sp>
        <p:nvSpPr>
          <p:cNvPr id="798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98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03E80ED-9E1E-4B1C-9976-7A5F4D7FF404}" type="slidenum">
              <a:rPr lang="en-GB" altLang="nl-BE" sz="1300"/>
              <a:pPr/>
              <a:t>113</a:t>
            </a:fld>
            <a:endParaRPr lang="en-GB" altLang="nl-BE" sz="13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22" name="Slide Image Placeholder 1"/>
          <p:cNvSpPr>
            <a:spLocks noGrp="1" noRot="1" noChangeAspect="1" noTextEdit="1"/>
          </p:cNvSpPr>
          <p:nvPr>
            <p:ph type="sldImg" idx="2"/>
          </p:nvPr>
        </p:nvSpPr>
        <p:spPr>
          <a:xfrm>
            <a:off x="3113088" y="509588"/>
            <a:ext cx="3678237" cy="2547937"/>
          </a:xfrm>
          <a:noFill/>
          <a:ln>
            <a:miter lim="800000"/>
          </a:ln>
        </p:spPr>
      </p:sp>
      <p:sp>
        <p:nvSpPr>
          <p:cNvPr id="819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B5FBB98-31AE-4A26-B91D-BAD26CF4B33D}" type="slidenum">
              <a:rPr lang="en-GB" altLang="nl-BE" sz="1300"/>
              <a:pPr/>
              <a:t>114</a:t>
            </a:fld>
            <a:endParaRPr lang="en-GB" altLang="nl-BE" sz="1300"/>
          </a:p>
        </p:txBody>
      </p:sp>
    </p:spTree>
  </p:cSld>
  <p:clrMapOvr>
    <a:masterClrMapping/>
  </p:clrMapOvr>
</p:notes>
</file>

<file path=ppt/notesSlides/notesSlide1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3970" name="Slide Image Placeholder 1"/>
          <p:cNvSpPr>
            <a:spLocks noGrp="1" noRot="1" noChangeAspect="1" noTextEdit="1"/>
          </p:cNvSpPr>
          <p:nvPr>
            <p:ph type="sldImg" idx="2"/>
          </p:nvPr>
        </p:nvSpPr>
        <p:spPr>
          <a:xfrm>
            <a:off x="3113088" y="509588"/>
            <a:ext cx="3678237" cy="2547937"/>
          </a:xfrm>
          <a:noFill/>
          <a:ln>
            <a:miter lim="800000"/>
          </a:ln>
        </p:spPr>
      </p:sp>
      <p:sp>
        <p:nvSpPr>
          <p:cNvPr id="839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39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0B3C0C5-FE02-440F-9071-08F76A1BD1FE}" type="slidenum">
              <a:rPr lang="en-GB" altLang="nl-BE" sz="1300"/>
              <a:pPr/>
              <a:t>115</a:t>
            </a:fld>
            <a:endParaRPr lang="en-GB" altLang="nl-BE" sz="1300"/>
          </a:p>
        </p:txBody>
      </p:sp>
    </p:spTree>
  </p:cSld>
  <p:clrMapOvr>
    <a:masterClrMapping/>
  </p:clrMapOvr>
</p:notes>
</file>

<file path=ppt/notesSlides/notesSlide1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6018" name="Slide Image Placeholder 1"/>
          <p:cNvSpPr>
            <a:spLocks noGrp="1" noRot="1" noChangeAspect="1" noTextEdit="1"/>
          </p:cNvSpPr>
          <p:nvPr>
            <p:ph type="sldImg" idx="2"/>
          </p:nvPr>
        </p:nvSpPr>
        <p:spPr>
          <a:xfrm>
            <a:off x="3113088" y="509588"/>
            <a:ext cx="3678237" cy="2547937"/>
          </a:xfrm>
          <a:noFill/>
          <a:ln>
            <a:miter lim="800000"/>
          </a:ln>
        </p:spPr>
      </p:sp>
      <p:sp>
        <p:nvSpPr>
          <p:cNvPr id="860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60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D97A3C1-8BB5-4F9B-AB86-27D9C5C44A67}" type="slidenum">
              <a:rPr lang="en-GB" altLang="nl-BE" sz="1300"/>
              <a:pPr/>
              <a:t>116</a:t>
            </a:fld>
            <a:endParaRPr lang="en-GB" altLang="nl-BE" sz="1300"/>
          </a:p>
        </p:txBody>
      </p:sp>
    </p:spTree>
  </p:cSld>
  <p:clrMapOvr>
    <a:masterClrMapping/>
  </p:clrMapOvr>
</p:notes>
</file>

<file path=ppt/notesSlides/notesSlide1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8066" name="Slide Image Placeholder 1"/>
          <p:cNvSpPr>
            <a:spLocks noGrp="1" noRot="1" noChangeAspect="1" noTextEdit="1"/>
          </p:cNvSpPr>
          <p:nvPr>
            <p:ph type="sldImg" idx="2"/>
          </p:nvPr>
        </p:nvSpPr>
        <p:spPr>
          <a:xfrm>
            <a:off x="3113088" y="509588"/>
            <a:ext cx="3678237" cy="2547937"/>
          </a:xfrm>
          <a:noFill/>
          <a:ln>
            <a:miter lim="800000"/>
          </a:ln>
        </p:spPr>
      </p:sp>
      <p:sp>
        <p:nvSpPr>
          <p:cNvPr id="880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80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EE4DC95-0923-4B0A-B615-FB7FEA5BF592}" type="slidenum">
              <a:rPr lang="en-GB" altLang="nl-BE" sz="1300"/>
              <a:pPr/>
              <a:t>117</a:t>
            </a:fld>
            <a:endParaRPr lang="en-GB" altLang="nl-BE" sz="1300"/>
          </a:p>
        </p:txBody>
      </p:sp>
    </p:spTree>
  </p:cSld>
  <p:clrMapOvr>
    <a:masterClrMapping/>
  </p:clrMapOvr>
</p:notes>
</file>

<file path=ppt/notesSlides/notesSlide1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0114" name="Slide Image Placeholder 1"/>
          <p:cNvSpPr>
            <a:spLocks noGrp="1" noRot="1" noChangeAspect="1" noTextEdit="1"/>
          </p:cNvSpPr>
          <p:nvPr>
            <p:ph type="sldImg" idx="2"/>
          </p:nvPr>
        </p:nvSpPr>
        <p:spPr>
          <a:xfrm>
            <a:off x="3113088" y="509588"/>
            <a:ext cx="3678237" cy="2547937"/>
          </a:xfrm>
          <a:noFill/>
          <a:ln>
            <a:miter lim="800000"/>
          </a:ln>
        </p:spPr>
      </p:sp>
      <p:sp>
        <p:nvSpPr>
          <p:cNvPr id="901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01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48A1942-C97B-4B2B-8FFC-BEF47856AA19}" type="slidenum">
              <a:rPr lang="en-GB" altLang="nl-BE" sz="1300"/>
              <a:pPr/>
              <a:t>118</a:t>
            </a:fld>
            <a:endParaRPr lang="en-GB" altLang="nl-BE" sz="1300"/>
          </a:p>
        </p:txBody>
      </p:sp>
    </p:spTree>
  </p:cSld>
  <p:clrMapOvr>
    <a:masterClrMapping/>
  </p:clrMapOvr>
</p:notes>
</file>

<file path=ppt/notesSlides/notesSlide1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2162" name="Slide Image Placeholder 1"/>
          <p:cNvSpPr>
            <a:spLocks noGrp="1" noRot="1" noChangeAspect="1" noTextEdit="1"/>
          </p:cNvSpPr>
          <p:nvPr>
            <p:ph type="sldImg" idx="2"/>
          </p:nvPr>
        </p:nvSpPr>
        <p:spPr>
          <a:xfrm>
            <a:off x="3113088" y="509588"/>
            <a:ext cx="3678237" cy="2547937"/>
          </a:xfrm>
          <a:noFill/>
          <a:ln>
            <a:miter lim="800000"/>
          </a:ln>
        </p:spPr>
      </p:sp>
      <p:sp>
        <p:nvSpPr>
          <p:cNvPr id="921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21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53E6A73-DD95-45E1-9768-9C406348907A}" type="slidenum">
              <a:rPr lang="en-GB" altLang="nl-BE" sz="1300"/>
              <a:pPr/>
              <a:t>119</a:t>
            </a:fld>
            <a:endParaRPr lang="en-GB" altLang="nl-BE" sz="1300"/>
          </a:p>
        </p:txBody>
      </p:sp>
    </p:spTree>
  </p:cSld>
  <p:clrMapOvr>
    <a:masterClrMapping/>
  </p:clrMapOvr>
</p:notes>
</file>

<file path=ppt/notesSlides/notesSlide1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4210" name="Slide Image Placeholder 1"/>
          <p:cNvSpPr>
            <a:spLocks noGrp="1" noRot="1" noChangeAspect="1" noTextEdit="1"/>
          </p:cNvSpPr>
          <p:nvPr>
            <p:ph type="sldImg" idx="2"/>
          </p:nvPr>
        </p:nvSpPr>
        <p:spPr>
          <a:xfrm>
            <a:off x="3113088" y="509588"/>
            <a:ext cx="3678237" cy="2547937"/>
          </a:xfrm>
          <a:noFill/>
          <a:ln>
            <a:miter lim="800000"/>
          </a:ln>
        </p:spPr>
      </p:sp>
      <p:sp>
        <p:nvSpPr>
          <p:cNvPr id="942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42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65C318F-2422-49AB-AA71-A827B3D50148}" type="slidenum">
              <a:rPr lang="en-GB" altLang="nl-BE" sz="1300"/>
              <a:pPr/>
              <a:t>120</a:t>
            </a:fld>
            <a:endParaRPr lang="en-GB" altLang="nl-BE" sz="1300"/>
          </a:p>
        </p:txBody>
      </p:sp>
    </p:spTree>
  </p:cSld>
  <p:clrMapOvr>
    <a:masterClrMapping/>
  </p:clrMapOvr>
</p:notes>
</file>

<file path=ppt/notesSlides/notesSlide1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6258" name="Slide Image Placeholder 1"/>
          <p:cNvSpPr>
            <a:spLocks noGrp="1" noRot="1" noChangeAspect="1" noTextEdit="1"/>
          </p:cNvSpPr>
          <p:nvPr>
            <p:ph type="sldImg" idx="2"/>
          </p:nvPr>
        </p:nvSpPr>
        <p:spPr>
          <a:xfrm>
            <a:off x="3113088" y="509588"/>
            <a:ext cx="3678237" cy="2547937"/>
          </a:xfrm>
          <a:noFill/>
          <a:ln>
            <a:miter lim="800000"/>
          </a:ln>
        </p:spPr>
      </p:sp>
      <p:sp>
        <p:nvSpPr>
          <p:cNvPr id="96259" name="Notes Placeholder 2"/>
          <p:cNvSpPr>
            <a:spLocks noGrp="1"/>
          </p:cNvSpPr>
          <p:nvPr>
            <p:ph type="body" idx="3"/>
          </p:nvPr>
        </p:nvSpPr>
        <p:spPr>
          <a:xfrm>
            <a:off x="992188" y="3227388"/>
            <a:ext cx="7921625" cy="3057525"/>
          </a:xfrm>
          <a:noFill/>
          <a:ln>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62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03ADD74-B5EB-471A-AE83-82B6FC73189D}" type="slidenum">
              <a:rPr lang="en-GB" altLang="nl-BE" sz="1300"/>
              <a:pPr/>
              <a:t>121</a:t>
            </a:fld>
            <a:endParaRPr lang="en-GB" altLang="nl-BE"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8674" name="Slide Image Placeholder 1"/>
          <p:cNvSpPr>
            <a:spLocks noGrp="1" noRot="1" noChangeAspect="1" noTextEdit="1"/>
          </p:cNvSpPr>
          <p:nvPr>
            <p:ph type="sldImg" idx="2"/>
          </p:nvPr>
        </p:nvSpPr>
        <p:spPr>
          <a:xfrm>
            <a:off x="3113088" y="509588"/>
            <a:ext cx="3678237" cy="2547937"/>
          </a:xfrm>
          <a:noFill/>
          <a:ln>
            <a:miter lim="800000"/>
          </a:ln>
        </p:spPr>
      </p:sp>
      <p:sp>
        <p:nvSpPr>
          <p:cNvPr id="286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86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B87F156-6082-4A21-8997-BB4E579C16F7}" type="slidenum">
              <a:rPr lang="en-GB" altLang="nl-BE" sz="1300"/>
              <a:pPr/>
              <a:t>12</a:t>
            </a:fld>
            <a:endParaRPr lang="en-GB" altLang="nl-BE" sz="1300"/>
          </a:p>
        </p:txBody>
      </p:sp>
    </p:spTree>
  </p:cSld>
  <p:clrMapOvr>
    <a:masterClrMapping/>
  </p:clrMapOvr>
</p:notes>
</file>

<file path=ppt/notesSlides/notesSlide1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8306" name="Slide Image Placeholder 1"/>
          <p:cNvSpPr>
            <a:spLocks noGrp="1" noRot="1" noChangeAspect="1" noTextEdit="1"/>
          </p:cNvSpPr>
          <p:nvPr>
            <p:ph type="sldImg" idx="2"/>
          </p:nvPr>
        </p:nvSpPr>
        <p:spPr>
          <a:xfrm>
            <a:off x="3113088" y="509588"/>
            <a:ext cx="3678237" cy="2547937"/>
          </a:xfrm>
          <a:noFill/>
          <a:ln>
            <a:miter lim="800000"/>
          </a:ln>
        </p:spPr>
      </p:sp>
      <p:sp>
        <p:nvSpPr>
          <p:cNvPr id="983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83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4D58AA7-F6EE-492F-B9CB-4E79E4C14D17}" type="slidenum">
              <a:rPr lang="en-GB" altLang="nl-BE" sz="1300"/>
              <a:pPr/>
              <a:t>122</a:t>
            </a:fld>
            <a:endParaRPr lang="en-GB" altLang="nl-BE" sz="13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0354" name="Slide Image Placeholder 1"/>
          <p:cNvSpPr>
            <a:spLocks noGrp="1" noRot="1" noChangeAspect="1" noTextEdit="1"/>
          </p:cNvSpPr>
          <p:nvPr>
            <p:ph type="sldImg" idx="2"/>
          </p:nvPr>
        </p:nvSpPr>
        <p:spPr>
          <a:xfrm>
            <a:off x="3113088" y="509588"/>
            <a:ext cx="3678237" cy="2547937"/>
          </a:xfrm>
          <a:noFill/>
          <a:ln>
            <a:miter lim="800000"/>
          </a:ln>
        </p:spPr>
      </p:sp>
      <p:sp>
        <p:nvSpPr>
          <p:cNvPr id="1003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03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2E77FBC-33DA-42CE-BC06-CEE19E054869}" type="slidenum">
              <a:rPr lang="en-GB" altLang="nl-BE" sz="1300"/>
              <a:pPr/>
              <a:t>123</a:t>
            </a:fld>
            <a:endParaRPr lang="en-GB" altLang="nl-BE" sz="13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02" name="Slide Image Placeholder 1"/>
          <p:cNvSpPr>
            <a:spLocks noGrp="1" noRot="1" noChangeAspect="1" noTextEdit="1"/>
          </p:cNvSpPr>
          <p:nvPr>
            <p:ph type="sldImg" idx="2"/>
          </p:nvPr>
        </p:nvSpPr>
        <p:spPr>
          <a:xfrm>
            <a:off x="3113088" y="509588"/>
            <a:ext cx="3678237" cy="2547937"/>
          </a:xfrm>
          <a:noFill/>
          <a:ln>
            <a:miter lim="800000"/>
          </a:ln>
        </p:spPr>
      </p:sp>
      <p:sp>
        <p:nvSpPr>
          <p:cNvPr id="1024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10F0658-8D1F-4609-A41E-49A229D8F688}" type="slidenum">
              <a:rPr lang="en-GB" altLang="nl-BE" sz="1300"/>
              <a:pPr/>
              <a:t>124</a:t>
            </a:fld>
            <a:endParaRPr lang="en-GB" altLang="nl-BE" sz="1300"/>
          </a:p>
        </p:txBody>
      </p:sp>
    </p:spTree>
  </p:cSld>
  <p:clrMapOvr>
    <a:masterClrMapping/>
  </p:clrMapOvr>
</p:notes>
</file>

<file path=ppt/notesSlides/notesSlide1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4450" name="Slide Image Placeholder 1"/>
          <p:cNvSpPr>
            <a:spLocks noGrp="1" noRot="1" noChangeAspect="1" noTextEdit="1"/>
          </p:cNvSpPr>
          <p:nvPr>
            <p:ph type="sldImg" idx="2"/>
          </p:nvPr>
        </p:nvSpPr>
        <p:spPr>
          <a:xfrm>
            <a:off x="3113088" y="509588"/>
            <a:ext cx="3678237" cy="2547937"/>
          </a:xfrm>
          <a:noFill/>
          <a:ln>
            <a:miter lim="800000"/>
          </a:ln>
        </p:spPr>
      </p:sp>
      <p:sp>
        <p:nvSpPr>
          <p:cNvPr id="1044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44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8875F02-1096-48AF-9CC0-1248A416AE6C}" type="slidenum">
              <a:rPr lang="en-GB" altLang="nl-BE" sz="1300"/>
              <a:pPr/>
              <a:t>125</a:t>
            </a:fld>
            <a:endParaRPr lang="en-GB" altLang="nl-BE" sz="1300"/>
          </a:p>
        </p:txBody>
      </p:sp>
    </p:spTree>
  </p:cSld>
  <p:clrMapOvr>
    <a:masterClrMapping/>
  </p:clrMapOvr>
</p:notes>
</file>

<file path=ppt/notesSlides/notesSlide1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6498" name="Slide Image Placeholder 1"/>
          <p:cNvSpPr>
            <a:spLocks noGrp="1" noRot="1" noChangeAspect="1" noTextEdit="1"/>
          </p:cNvSpPr>
          <p:nvPr>
            <p:ph type="sldImg" idx="2"/>
          </p:nvPr>
        </p:nvSpPr>
        <p:spPr>
          <a:xfrm>
            <a:off x="3113088" y="509588"/>
            <a:ext cx="3678237" cy="2547937"/>
          </a:xfrm>
          <a:noFill/>
          <a:ln>
            <a:miter lim="800000"/>
          </a:ln>
        </p:spPr>
      </p:sp>
      <p:sp>
        <p:nvSpPr>
          <p:cNvPr id="1064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65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910F3E6-8EA4-49E1-A79F-8CA7AAEF695C}" type="slidenum">
              <a:rPr lang="en-GB" altLang="nl-BE" sz="1300"/>
              <a:pPr/>
              <a:t>126</a:t>
            </a:fld>
            <a:endParaRPr lang="en-GB" altLang="nl-BE" sz="1300"/>
          </a:p>
        </p:txBody>
      </p:sp>
    </p:spTree>
  </p:cSld>
  <p:clrMapOvr>
    <a:masterClrMapping/>
  </p:clrMapOvr>
</p:notes>
</file>

<file path=ppt/notesSlides/notesSlide1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8546" name="Slide Image Placeholder 1"/>
          <p:cNvSpPr>
            <a:spLocks noGrp="1" noRot="1" noChangeAspect="1" noTextEdit="1"/>
          </p:cNvSpPr>
          <p:nvPr>
            <p:ph type="sldImg" idx="2"/>
          </p:nvPr>
        </p:nvSpPr>
        <p:spPr>
          <a:xfrm>
            <a:off x="3113088" y="509588"/>
            <a:ext cx="3678237" cy="2547937"/>
          </a:xfrm>
          <a:noFill/>
          <a:ln>
            <a:miter lim="800000"/>
          </a:ln>
        </p:spPr>
      </p:sp>
      <p:sp>
        <p:nvSpPr>
          <p:cNvPr id="1085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85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408EE70-33C2-4457-B9B8-72470BE02C55}" type="slidenum">
              <a:rPr lang="en-GB" altLang="nl-BE" sz="1300"/>
              <a:pPr/>
              <a:t>127</a:t>
            </a:fld>
            <a:endParaRPr lang="en-GB" altLang="nl-BE" sz="1300"/>
          </a:p>
        </p:txBody>
      </p:sp>
    </p:spTree>
  </p:cSld>
  <p:clrMapOvr>
    <a:masterClrMapping/>
  </p:clrMapOvr>
</p:notes>
</file>

<file path=ppt/notesSlides/notesSlide1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0594" name="Slide Image Placeholder 1"/>
          <p:cNvSpPr>
            <a:spLocks noGrp="1" noRot="1" noChangeAspect="1" noTextEdit="1"/>
          </p:cNvSpPr>
          <p:nvPr>
            <p:ph type="sldImg" idx="2"/>
          </p:nvPr>
        </p:nvSpPr>
        <p:spPr>
          <a:xfrm>
            <a:off x="3113088" y="509588"/>
            <a:ext cx="3678237" cy="2547937"/>
          </a:xfrm>
          <a:noFill/>
          <a:ln>
            <a:miter lim="800000"/>
          </a:ln>
        </p:spPr>
      </p:sp>
      <p:sp>
        <p:nvSpPr>
          <p:cNvPr id="1105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05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7D49AFE-A7E2-4BFC-84E9-1857284995FE}" type="slidenum">
              <a:rPr lang="en-GB" altLang="nl-BE" sz="1300"/>
              <a:pPr/>
              <a:t>128</a:t>
            </a:fld>
            <a:endParaRPr lang="en-GB" altLang="nl-BE" sz="1300"/>
          </a:p>
        </p:txBody>
      </p:sp>
    </p:spTree>
  </p:cSld>
  <p:clrMapOvr>
    <a:masterClrMapping/>
  </p:clrMapOvr>
</p:notes>
</file>

<file path=ppt/notesSlides/notesSlide1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2642" name="Slide Image Placeholder 1"/>
          <p:cNvSpPr>
            <a:spLocks noGrp="1" noRot="1" noChangeAspect="1" noTextEdit="1"/>
          </p:cNvSpPr>
          <p:nvPr>
            <p:ph type="sldImg" idx="2"/>
          </p:nvPr>
        </p:nvSpPr>
        <p:spPr>
          <a:xfrm>
            <a:off x="3113088" y="509588"/>
            <a:ext cx="3678237" cy="2547937"/>
          </a:xfrm>
          <a:noFill/>
          <a:ln>
            <a:miter lim="800000"/>
          </a:ln>
        </p:spPr>
      </p:sp>
      <p:sp>
        <p:nvSpPr>
          <p:cNvPr id="1126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26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3B19616-3819-42C7-93D4-DB9088F86B77}" type="slidenum">
              <a:rPr lang="en-GB" altLang="nl-BE" sz="1300"/>
              <a:pPr/>
              <a:t>129</a:t>
            </a:fld>
            <a:endParaRPr lang="en-GB" altLang="nl-BE" sz="1300"/>
          </a:p>
        </p:txBody>
      </p:sp>
    </p:spTree>
  </p:cSld>
  <p:clrMapOvr>
    <a:masterClrMapping/>
  </p:clrMapOvr>
</p:notes>
</file>

<file path=ppt/notesSlides/notesSlide1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4690" name="Slide Image Placeholder 1"/>
          <p:cNvSpPr>
            <a:spLocks noGrp="1" noRot="1" noChangeAspect="1" noTextEdit="1"/>
          </p:cNvSpPr>
          <p:nvPr>
            <p:ph type="sldImg" idx="2"/>
          </p:nvPr>
        </p:nvSpPr>
        <p:spPr>
          <a:xfrm>
            <a:off x="3113088" y="509588"/>
            <a:ext cx="3678237" cy="2547937"/>
          </a:xfrm>
          <a:noFill/>
          <a:ln>
            <a:miter lim="800000"/>
          </a:ln>
        </p:spPr>
      </p:sp>
      <p:sp>
        <p:nvSpPr>
          <p:cNvPr id="1146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46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5C00207-DBA7-4629-B9CF-CE59BA15A97A}" type="slidenum">
              <a:rPr lang="en-GB" altLang="nl-BE" sz="1300"/>
              <a:pPr/>
              <a:t>130</a:t>
            </a:fld>
            <a:endParaRPr lang="en-GB" altLang="nl-BE" sz="1300"/>
          </a:p>
        </p:txBody>
      </p:sp>
    </p:spTree>
  </p:cSld>
  <p:clrMapOvr>
    <a:masterClrMapping/>
  </p:clrMapOvr>
</p:notes>
</file>

<file path=ppt/notesSlides/notesSlide1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6738" name="Slide Image Placeholder 1"/>
          <p:cNvSpPr>
            <a:spLocks noGrp="1" noRot="1" noChangeAspect="1" noTextEdit="1"/>
          </p:cNvSpPr>
          <p:nvPr>
            <p:ph type="sldImg" idx="2"/>
          </p:nvPr>
        </p:nvSpPr>
        <p:spPr>
          <a:xfrm>
            <a:off x="3113088" y="509588"/>
            <a:ext cx="3678237" cy="2547937"/>
          </a:xfrm>
          <a:noFill/>
          <a:ln>
            <a:miter lim="800000"/>
          </a:ln>
        </p:spPr>
      </p:sp>
      <p:sp>
        <p:nvSpPr>
          <p:cNvPr id="1167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67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11D7767-B1F9-42A0-BB60-5D3F381266EA}" type="slidenum">
              <a:rPr lang="en-GB" altLang="nl-BE" sz="1300"/>
              <a:pPr/>
              <a:t>131</a:t>
            </a:fld>
            <a:endParaRPr lang="en-GB" altLang="nl-BE"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0722" name="Slide Image Placeholder 1"/>
          <p:cNvSpPr>
            <a:spLocks noGrp="1" noRot="1" noChangeAspect="1" noTextEdit="1"/>
          </p:cNvSpPr>
          <p:nvPr>
            <p:ph type="sldImg" idx="2"/>
          </p:nvPr>
        </p:nvSpPr>
        <p:spPr>
          <a:xfrm>
            <a:off x="3113088" y="509588"/>
            <a:ext cx="3678237" cy="2547937"/>
          </a:xfrm>
          <a:noFill/>
          <a:ln>
            <a:miter lim="800000"/>
          </a:ln>
        </p:spPr>
      </p:sp>
      <p:sp>
        <p:nvSpPr>
          <p:cNvPr id="307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07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96A70BF-98F4-4FEA-B08D-CCA027B67823}" type="slidenum">
              <a:rPr lang="en-GB" altLang="nl-BE" sz="1300"/>
              <a:pPr/>
              <a:t>13</a:t>
            </a:fld>
            <a:endParaRPr lang="en-GB" altLang="nl-BE" sz="1300"/>
          </a:p>
        </p:txBody>
      </p:sp>
    </p:spTree>
  </p:cSld>
  <p:clrMapOvr>
    <a:masterClrMapping/>
  </p:clrMapOvr>
</p:notes>
</file>

<file path=ppt/notesSlides/notesSlide1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8786" name="Slide Image Placeholder 1"/>
          <p:cNvSpPr>
            <a:spLocks noGrp="1" noRot="1" noChangeAspect="1" noTextEdit="1"/>
          </p:cNvSpPr>
          <p:nvPr>
            <p:ph type="sldImg" idx="2"/>
          </p:nvPr>
        </p:nvSpPr>
        <p:spPr>
          <a:xfrm>
            <a:off x="3113088" y="509588"/>
            <a:ext cx="3678237" cy="2547937"/>
          </a:xfrm>
          <a:noFill/>
          <a:ln>
            <a:miter lim="800000"/>
          </a:ln>
        </p:spPr>
      </p:sp>
      <p:sp>
        <p:nvSpPr>
          <p:cNvPr id="1187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87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300D8DE-02A7-4214-8D0C-06D9398388C3}" type="slidenum">
              <a:rPr lang="en-GB" altLang="nl-BE" sz="1300"/>
              <a:pPr/>
              <a:t>132</a:t>
            </a:fld>
            <a:endParaRPr lang="en-GB" altLang="nl-BE" sz="1300"/>
          </a:p>
        </p:txBody>
      </p:sp>
    </p:spTree>
  </p:cSld>
  <p:clrMapOvr>
    <a:masterClrMapping/>
  </p:clrMapOvr>
</p:notes>
</file>

<file path=ppt/notesSlides/notesSlide1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0834" name="Slide Image Placeholder 1"/>
          <p:cNvSpPr>
            <a:spLocks noGrp="1" noRot="1" noChangeAspect="1" noTextEdit="1"/>
          </p:cNvSpPr>
          <p:nvPr>
            <p:ph type="sldImg" idx="2"/>
          </p:nvPr>
        </p:nvSpPr>
        <p:spPr>
          <a:xfrm>
            <a:off x="3113088" y="509588"/>
            <a:ext cx="3678237" cy="2547937"/>
          </a:xfrm>
          <a:noFill/>
          <a:ln>
            <a:miter lim="800000"/>
          </a:ln>
        </p:spPr>
      </p:sp>
      <p:sp>
        <p:nvSpPr>
          <p:cNvPr id="1208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08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656F138-B907-4C2C-B475-02C09336BAAA}" type="slidenum">
              <a:rPr lang="en-GB" altLang="nl-BE" sz="1300"/>
              <a:pPr/>
              <a:t>133</a:t>
            </a:fld>
            <a:endParaRPr lang="en-GB" altLang="nl-BE" sz="1300"/>
          </a:p>
        </p:txBody>
      </p:sp>
    </p:spTree>
  </p:cSld>
  <p:clrMapOvr>
    <a:masterClrMapping/>
  </p:clrMapOvr>
</p:notes>
</file>

<file path=ppt/notesSlides/notesSlide1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882" name="Slide Image Placeholder 1"/>
          <p:cNvSpPr>
            <a:spLocks noGrp="1" noRot="1" noChangeAspect="1" noTextEdit="1"/>
          </p:cNvSpPr>
          <p:nvPr>
            <p:ph type="sldImg" idx="2"/>
          </p:nvPr>
        </p:nvSpPr>
        <p:spPr>
          <a:xfrm>
            <a:off x="3113088" y="509588"/>
            <a:ext cx="3678237" cy="2547937"/>
          </a:xfrm>
          <a:noFill/>
          <a:ln>
            <a:miter lim="800000"/>
          </a:ln>
        </p:spPr>
      </p:sp>
      <p:sp>
        <p:nvSpPr>
          <p:cNvPr id="1228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8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B15FE8F-3D3F-472B-B07E-85C5A93910D9}" type="slidenum">
              <a:rPr lang="en-GB" altLang="nl-BE" sz="1300"/>
              <a:pPr/>
              <a:t>134</a:t>
            </a:fld>
            <a:endParaRPr lang="en-GB" altLang="nl-BE" sz="1300"/>
          </a:p>
        </p:txBody>
      </p:sp>
    </p:spTree>
  </p:cSld>
  <p:clrMapOvr>
    <a:masterClrMapping/>
  </p:clrMapOvr>
</p:notes>
</file>

<file path=ppt/notesSlides/notesSlide1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4930" name="Slide Image Placeholder 1"/>
          <p:cNvSpPr>
            <a:spLocks noGrp="1" noRot="1" noChangeAspect="1" noTextEdit="1"/>
          </p:cNvSpPr>
          <p:nvPr>
            <p:ph type="sldImg" idx="2"/>
          </p:nvPr>
        </p:nvSpPr>
        <p:spPr>
          <a:xfrm>
            <a:off x="3113088" y="509588"/>
            <a:ext cx="3678237" cy="2547937"/>
          </a:xfrm>
          <a:noFill/>
          <a:ln>
            <a:miter lim="800000"/>
          </a:ln>
        </p:spPr>
      </p:sp>
      <p:sp>
        <p:nvSpPr>
          <p:cNvPr id="1249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49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0E24FD7-DA82-41C0-9C2A-7530F4EA2C30}" type="slidenum">
              <a:rPr lang="en-GB" altLang="nl-BE" sz="1300"/>
              <a:pPr/>
              <a:t>135</a:t>
            </a:fld>
            <a:endParaRPr lang="en-GB" altLang="nl-BE" sz="1300"/>
          </a:p>
        </p:txBody>
      </p:sp>
    </p:spTree>
  </p:cSld>
  <p:clrMapOvr>
    <a:masterClrMapping/>
  </p:clrMapOvr>
</p:notes>
</file>

<file path=ppt/notesSlides/notesSlide1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6978" name="Slide Image Placeholder 1"/>
          <p:cNvSpPr>
            <a:spLocks noGrp="1" noRot="1" noChangeAspect="1" noTextEdit="1"/>
          </p:cNvSpPr>
          <p:nvPr>
            <p:ph type="sldImg" idx="2"/>
          </p:nvPr>
        </p:nvSpPr>
        <p:spPr>
          <a:xfrm>
            <a:off x="3113088" y="509588"/>
            <a:ext cx="3678237" cy="2547937"/>
          </a:xfrm>
          <a:noFill/>
          <a:ln>
            <a:miter lim="800000"/>
          </a:ln>
        </p:spPr>
      </p:sp>
      <p:sp>
        <p:nvSpPr>
          <p:cNvPr id="1269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69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1F1BE25-0CBD-424A-A981-A7118BBDA1ED}" type="slidenum">
              <a:rPr lang="en-GB" altLang="nl-BE" sz="1300"/>
              <a:pPr/>
              <a:t>136</a:t>
            </a:fld>
            <a:endParaRPr lang="en-GB" altLang="nl-BE" sz="1300"/>
          </a:p>
        </p:txBody>
      </p:sp>
    </p:spTree>
  </p:cSld>
  <p:clrMapOvr>
    <a:masterClrMapping/>
  </p:clrMapOvr>
</p:notes>
</file>

<file path=ppt/notesSlides/notesSlide1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9026" name="Slide Image Placeholder 1"/>
          <p:cNvSpPr>
            <a:spLocks noGrp="1" noRot="1" noChangeAspect="1" noTextEdit="1"/>
          </p:cNvSpPr>
          <p:nvPr>
            <p:ph type="sldImg" idx="2"/>
          </p:nvPr>
        </p:nvSpPr>
        <p:spPr>
          <a:xfrm>
            <a:off x="3113088" y="509588"/>
            <a:ext cx="3678237" cy="2547937"/>
          </a:xfrm>
          <a:noFill/>
          <a:ln>
            <a:miter lim="800000"/>
          </a:ln>
        </p:spPr>
      </p:sp>
      <p:sp>
        <p:nvSpPr>
          <p:cNvPr id="1290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90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A2423D6-DFC4-4EE3-A589-2E6843A0DC77}" type="slidenum">
              <a:rPr lang="en-GB" altLang="nl-BE" sz="1300"/>
              <a:pPr/>
              <a:t>137</a:t>
            </a:fld>
            <a:endParaRPr lang="en-GB" altLang="nl-BE" sz="1300"/>
          </a:p>
        </p:txBody>
      </p:sp>
    </p:spTree>
  </p:cSld>
  <p:clrMapOvr>
    <a:masterClrMapping/>
  </p:clrMapOvr>
</p:notes>
</file>

<file path=ppt/notesSlides/notesSlide1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1074" name="Slide Image Placeholder 1"/>
          <p:cNvSpPr>
            <a:spLocks noGrp="1" noRot="1" noChangeAspect="1" noTextEdit="1"/>
          </p:cNvSpPr>
          <p:nvPr>
            <p:ph type="sldImg" idx="2"/>
          </p:nvPr>
        </p:nvSpPr>
        <p:spPr>
          <a:xfrm>
            <a:off x="3113088" y="509588"/>
            <a:ext cx="3678237" cy="2547937"/>
          </a:xfrm>
          <a:noFill/>
          <a:ln>
            <a:miter lim="800000"/>
          </a:ln>
        </p:spPr>
      </p:sp>
      <p:sp>
        <p:nvSpPr>
          <p:cNvPr id="1310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10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A6F2CA7-6E9C-4511-9E2C-BB0103F7C121}" type="slidenum">
              <a:rPr lang="en-GB" altLang="nl-BE" sz="1300"/>
              <a:pPr/>
              <a:t>138</a:t>
            </a:fld>
            <a:endParaRPr lang="en-GB" altLang="nl-BE" sz="1300"/>
          </a:p>
        </p:txBody>
      </p:sp>
    </p:spTree>
  </p:cSld>
  <p:clrMapOvr>
    <a:masterClrMapping/>
  </p:clrMapOvr>
</p:notes>
</file>

<file path=ppt/notesSlides/notesSlide1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3122" name="Slide Image Placeholder 1"/>
          <p:cNvSpPr>
            <a:spLocks noGrp="1" noRot="1" noChangeAspect="1" noTextEdit="1"/>
          </p:cNvSpPr>
          <p:nvPr>
            <p:ph type="sldImg" idx="2"/>
          </p:nvPr>
        </p:nvSpPr>
        <p:spPr>
          <a:xfrm>
            <a:off x="3113088" y="509588"/>
            <a:ext cx="3678237" cy="2547937"/>
          </a:xfrm>
          <a:noFill/>
          <a:ln>
            <a:miter lim="800000"/>
          </a:ln>
        </p:spPr>
      </p:sp>
      <p:sp>
        <p:nvSpPr>
          <p:cNvPr id="1331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31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C8900D3-B4A4-462E-8407-50D6E9A7F336}" type="slidenum">
              <a:rPr lang="en-GB" altLang="nl-BE" sz="1300"/>
              <a:pPr/>
              <a:t>139</a:t>
            </a:fld>
            <a:endParaRPr lang="en-GB" altLang="nl-BE" sz="1300"/>
          </a:p>
        </p:txBody>
      </p:sp>
    </p:spTree>
  </p:cSld>
  <p:clrMapOvr>
    <a:masterClrMapping/>
  </p:clrMapOvr>
</p:notes>
</file>

<file path=ppt/notesSlides/notesSlide1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5170" name="Slide Image Placeholder 1"/>
          <p:cNvSpPr>
            <a:spLocks noGrp="1" noRot="1" noChangeAspect="1" noTextEdit="1"/>
          </p:cNvSpPr>
          <p:nvPr>
            <p:ph type="sldImg" idx="2"/>
          </p:nvPr>
        </p:nvSpPr>
        <p:spPr>
          <a:xfrm>
            <a:off x="3113088" y="509588"/>
            <a:ext cx="3678237" cy="2547937"/>
          </a:xfrm>
          <a:noFill/>
          <a:ln>
            <a:miter lim="800000"/>
          </a:ln>
        </p:spPr>
      </p:sp>
      <p:sp>
        <p:nvSpPr>
          <p:cNvPr id="1351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51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84B28E1-8B46-40D5-970A-1264798D5E08}" type="slidenum">
              <a:rPr lang="en-GB" altLang="nl-BE" sz="1300"/>
              <a:pPr/>
              <a:t>140</a:t>
            </a:fld>
            <a:endParaRPr lang="en-GB" altLang="nl-BE" sz="1300"/>
          </a:p>
        </p:txBody>
      </p:sp>
    </p:spTree>
  </p:cSld>
  <p:clrMapOvr>
    <a:masterClrMapping/>
  </p:clrMapOvr>
</p:notes>
</file>

<file path=ppt/notesSlides/notesSlide1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7218" name="Slide Image Placeholder 1"/>
          <p:cNvSpPr>
            <a:spLocks noGrp="1" noRot="1" noChangeAspect="1" noTextEdit="1"/>
          </p:cNvSpPr>
          <p:nvPr>
            <p:ph type="sldImg" idx="2"/>
          </p:nvPr>
        </p:nvSpPr>
        <p:spPr>
          <a:xfrm>
            <a:off x="3113088" y="509588"/>
            <a:ext cx="3678237" cy="2547937"/>
          </a:xfrm>
          <a:noFill/>
          <a:ln>
            <a:miter lim="800000"/>
          </a:ln>
        </p:spPr>
      </p:sp>
      <p:sp>
        <p:nvSpPr>
          <p:cNvPr id="1372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72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D179E77-B18F-427F-B7DE-EB1E543FD5E8}" type="slidenum">
              <a:rPr lang="en-GB" altLang="nl-BE" sz="1300"/>
              <a:pPr/>
              <a:t>141</a:t>
            </a:fld>
            <a:endParaRPr lang="en-GB" altLang="nl-BE"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2770" name="Slide Image Placeholder 1"/>
          <p:cNvSpPr>
            <a:spLocks noGrp="1" noRot="1" noChangeAspect="1" noTextEdit="1"/>
          </p:cNvSpPr>
          <p:nvPr>
            <p:ph type="sldImg" idx="2"/>
          </p:nvPr>
        </p:nvSpPr>
        <p:spPr>
          <a:xfrm>
            <a:off x="3113088" y="509588"/>
            <a:ext cx="3678237" cy="2547937"/>
          </a:xfrm>
          <a:noFill/>
          <a:ln>
            <a:miter lim="800000"/>
          </a:ln>
        </p:spPr>
      </p:sp>
      <p:sp>
        <p:nvSpPr>
          <p:cNvPr id="327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27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AE59B01-60AB-4835-BF77-F54C262E0CF4}" type="slidenum">
              <a:rPr lang="en-GB" altLang="nl-BE" sz="1300"/>
              <a:pPr/>
              <a:t>14</a:t>
            </a:fld>
            <a:endParaRPr lang="en-GB" altLang="nl-BE" sz="1300"/>
          </a:p>
        </p:txBody>
      </p:sp>
    </p:spTree>
  </p:cSld>
  <p:clrMapOvr>
    <a:masterClrMapping/>
  </p:clrMapOvr>
</p:notes>
</file>

<file path=ppt/notesSlides/notesSlide1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9266" name="Slide Image Placeholder 1"/>
          <p:cNvSpPr>
            <a:spLocks noGrp="1" noRot="1" noChangeAspect="1" noTextEdit="1"/>
          </p:cNvSpPr>
          <p:nvPr>
            <p:ph type="sldImg" idx="2"/>
          </p:nvPr>
        </p:nvSpPr>
        <p:spPr>
          <a:xfrm>
            <a:off x="3113088" y="509588"/>
            <a:ext cx="3678237" cy="2547937"/>
          </a:xfrm>
          <a:noFill/>
          <a:ln>
            <a:miter lim="800000"/>
          </a:ln>
        </p:spPr>
      </p:sp>
      <p:sp>
        <p:nvSpPr>
          <p:cNvPr id="1392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92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9F8836F-E62D-4527-A403-DFD02E056DAA}" type="slidenum">
              <a:rPr lang="en-GB" altLang="nl-BE" sz="1300"/>
              <a:pPr/>
              <a:t>142</a:t>
            </a:fld>
            <a:endParaRPr lang="en-GB" altLang="nl-BE" sz="1300"/>
          </a:p>
        </p:txBody>
      </p:sp>
    </p:spTree>
  </p:cSld>
  <p:clrMapOvr>
    <a:masterClrMapping/>
  </p:clrMapOvr>
</p:notes>
</file>

<file path=ppt/notesSlides/notesSlide1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1314" name="Slide Image Placeholder 1"/>
          <p:cNvSpPr>
            <a:spLocks noGrp="1" noRot="1" noChangeAspect="1" noTextEdit="1"/>
          </p:cNvSpPr>
          <p:nvPr>
            <p:ph type="sldImg" idx="2"/>
          </p:nvPr>
        </p:nvSpPr>
        <p:spPr>
          <a:xfrm>
            <a:off x="3113088" y="509588"/>
            <a:ext cx="3678237" cy="2547937"/>
          </a:xfrm>
          <a:noFill/>
          <a:ln>
            <a:miter lim="800000"/>
          </a:ln>
        </p:spPr>
      </p:sp>
      <p:sp>
        <p:nvSpPr>
          <p:cNvPr id="1413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13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9D1ED36-737C-4093-B4BD-8E49814F6514}" type="slidenum">
              <a:rPr lang="en-GB" altLang="nl-BE" sz="1300"/>
              <a:pPr/>
              <a:t>143</a:t>
            </a:fld>
            <a:endParaRPr lang="en-GB" altLang="nl-BE" sz="1300"/>
          </a:p>
        </p:txBody>
      </p:sp>
    </p:spTree>
  </p:cSld>
  <p:clrMapOvr>
    <a:masterClrMapping/>
  </p:clrMapOvr>
</p:notes>
</file>

<file path=ppt/notesSlides/notesSlide1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62" name="Slide Image Placeholder 1"/>
          <p:cNvSpPr>
            <a:spLocks noGrp="1" noRot="1" noChangeAspect="1" noTextEdit="1"/>
          </p:cNvSpPr>
          <p:nvPr>
            <p:ph type="sldImg" idx="2"/>
          </p:nvPr>
        </p:nvSpPr>
        <p:spPr>
          <a:xfrm>
            <a:off x="3113088" y="509588"/>
            <a:ext cx="3678237" cy="2547937"/>
          </a:xfrm>
          <a:noFill/>
          <a:ln>
            <a:miter lim="800000"/>
          </a:ln>
        </p:spPr>
      </p:sp>
      <p:sp>
        <p:nvSpPr>
          <p:cNvPr id="1433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3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1283FF3-652B-45F9-966C-39FE502CA26E}" type="slidenum">
              <a:rPr lang="en-GB" altLang="nl-BE" sz="1300"/>
              <a:pPr/>
              <a:t>144</a:t>
            </a:fld>
            <a:endParaRPr lang="en-GB" altLang="nl-BE" sz="1300"/>
          </a:p>
        </p:txBody>
      </p:sp>
    </p:spTree>
  </p:cSld>
  <p:clrMapOvr>
    <a:masterClrMapping/>
  </p:clrMapOvr>
</p:notes>
</file>

<file path=ppt/notesSlides/notesSlide1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5410" name="Slide Image Placeholder 1"/>
          <p:cNvSpPr>
            <a:spLocks noGrp="1" noRot="1" noChangeAspect="1" noTextEdit="1"/>
          </p:cNvSpPr>
          <p:nvPr>
            <p:ph type="sldImg" idx="2"/>
          </p:nvPr>
        </p:nvSpPr>
        <p:spPr>
          <a:xfrm>
            <a:off x="3113088" y="509588"/>
            <a:ext cx="3678237" cy="2547937"/>
          </a:xfrm>
          <a:noFill/>
          <a:ln>
            <a:miter lim="800000"/>
          </a:ln>
        </p:spPr>
      </p:sp>
      <p:sp>
        <p:nvSpPr>
          <p:cNvPr id="1454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54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A842AE2-C82F-4C9F-8CDA-7435D1584D04}" type="slidenum">
              <a:rPr lang="en-GB" altLang="nl-BE" sz="1300"/>
              <a:pPr/>
              <a:t>145</a:t>
            </a:fld>
            <a:endParaRPr lang="en-GB" altLang="nl-BE" sz="1300"/>
          </a:p>
        </p:txBody>
      </p:sp>
    </p:spTree>
  </p:cSld>
  <p:clrMapOvr>
    <a:masterClrMapping/>
  </p:clrMapOvr>
</p:notes>
</file>

<file path=ppt/notesSlides/notesSlide1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7458" name="Slide Image Placeholder 1"/>
          <p:cNvSpPr>
            <a:spLocks noGrp="1" noRot="1" noChangeAspect="1" noTextEdit="1"/>
          </p:cNvSpPr>
          <p:nvPr>
            <p:ph type="sldImg" idx="2"/>
          </p:nvPr>
        </p:nvSpPr>
        <p:spPr>
          <a:xfrm>
            <a:off x="3113088" y="509588"/>
            <a:ext cx="3678237" cy="2547937"/>
          </a:xfrm>
          <a:noFill/>
          <a:ln>
            <a:miter lim="800000"/>
          </a:ln>
        </p:spPr>
      </p:sp>
      <p:sp>
        <p:nvSpPr>
          <p:cNvPr id="1474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74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634DFD7-8F67-4416-A5B2-6629D79D3FD7}" type="slidenum">
              <a:rPr lang="en-GB" altLang="nl-BE" sz="1300"/>
              <a:pPr/>
              <a:t>146</a:t>
            </a:fld>
            <a:endParaRPr lang="en-GB" altLang="nl-BE" sz="1300"/>
          </a:p>
        </p:txBody>
      </p:sp>
    </p:spTree>
  </p:cSld>
  <p:clrMapOvr>
    <a:masterClrMapping/>
  </p:clrMapOvr>
</p:notes>
</file>

<file path=ppt/notesSlides/notesSlide1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9506" name="Slide Image Placeholder 1"/>
          <p:cNvSpPr>
            <a:spLocks noGrp="1" noRot="1" noChangeAspect="1" noTextEdit="1"/>
          </p:cNvSpPr>
          <p:nvPr>
            <p:ph type="sldImg" idx="2"/>
          </p:nvPr>
        </p:nvSpPr>
        <p:spPr>
          <a:xfrm>
            <a:off x="3113088" y="509588"/>
            <a:ext cx="3678237" cy="2547937"/>
          </a:xfrm>
          <a:noFill/>
          <a:ln>
            <a:miter lim="800000"/>
          </a:ln>
        </p:spPr>
      </p:sp>
      <p:sp>
        <p:nvSpPr>
          <p:cNvPr id="1495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95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FD3AB27-C3BC-4C50-9D42-DD7EAD8E5DC3}" type="slidenum">
              <a:rPr lang="en-GB" altLang="nl-BE" sz="1300"/>
              <a:pPr/>
              <a:t>147</a:t>
            </a:fld>
            <a:endParaRPr lang="en-GB" altLang="nl-BE" sz="1300"/>
          </a:p>
        </p:txBody>
      </p:sp>
    </p:spTree>
  </p:cSld>
  <p:clrMapOvr>
    <a:masterClrMapping/>
  </p:clrMapOvr>
</p:notes>
</file>

<file path=ppt/notesSlides/notesSlide1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1554" name="Slide Image Placeholder 1"/>
          <p:cNvSpPr>
            <a:spLocks noGrp="1" noRot="1" noChangeAspect="1" noTextEdit="1"/>
          </p:cNvSpPr>
          <p:nvPr>
            <p:ph type="sldImg" idx="2"/>
          </p:nvPr>
        </p:nvSpPr>
        <p:spPr>
          <a:xfrm>
            <a:off x="3113088" y="509588"/>
            <a:ext cx="3678237" cy="2547937"/>
          </a:xfrm>
          <a:noFill/>
          <a:ln>
            <a:miter lim="800000"/>
          </a:ln>
        </p:spPr>
      </p:sp>
      <p:sp>
        <p:nvSpPr>
          <p:cNvPr id="1515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15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B298FB4-0B6C-4E1F-820C-23CE7FAA57E1}" type="slidenum">
              <a:rPr lang="en-GB" altLang="nl-BE" sz="1300"/>
              <a:pPr/>
              <a:t>148</a:t>
            </a:fld>
            <a:endParaRPr lang="en-GB" altLang="nl-BE" sz="1300"/>
          </a:p>
        </p:txBody>
      </p:sp>
    </p:spTree>
  </p:cSld>
  <p:clrMapOvr>
    <a:masterClrMapping/>
  </p:clrMapOvr>
</p:notes>
</file>

<file path=ppt/notesSlides/notesSlide1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3602" name="Slide Image Placeholder 1"/>
          <p:cNvSpPr>
            <a:spLocks noGrp="1" noRot="1" noChangeAspect="1" noTextEdit="1"/>
          </p:cNvSpPr>
          <p:nvPr>
            <p:ph type="sldImg" idx="2"/>
          </p:nvPr>
        </p:nvSpPr>
        <p:spPr>
          <a:xfrm>
            <a:off x="3113088" y="509588"/>
            <a:ext cx="3678237" cy="2547937"/>
          </a:xfrm>
          <a:noFill/>
          <a:ln>
            <a:miter lim="800000"/>
          </a:ln>
        </p:spPr>
      </p:sp>
      <p:sp>
        <p:nvSpPr>
          <p:cNvPr id="1536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36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4724529-788D-465B-B747-9C0C2C7D18D4}" type="slidenum">
              <a:rPr lang="en-GB" altLang="nl-BE" sz="1300"/>
              <a:pPr/>
              <a:t>149</a:t>
            </a:fld>
            <a:endParaRPr lang="en-GB" altLang="nl-BE" sz="1300"/>
          </a:p>
        </p:txBody>
      </p:sp>
    </p:spTree>
  </p:cSld>
  <p:clrMapOvr>
    <a:masterClrMapping/>
  </p:clrMapOvr>
</p:notes>
</file>

<file path=ppt/notesSlides/notesSlide1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5650" name="Slide Image Placeholder 1"/>
          <p:cNvSpPr>
            <a:spLocks noGrp="1" noRot="1" noChangeAspect="1" noTextEdit="1"/>
          </p:cNvSpPr>
          <p:nvPr>
            <p:ph type="sldImg" idx="2"/>
          </p:nvPr>
        </p:nvSpPr>
        <p:spPr>
          <a:xfrm>
            <a:off x="3113088" y="509588"/>
            <a:ext cx="3678237" cy="2547937"/>
          </a:xfrm>
          <a:noFill/>
          <a:ln>
            <a:miter lim="800000"/>
          </a:ln>
        </p:spPr>
      </p:sp>
      <p:sp>
        <p:nvSpPr>
          <p:cNvPr id="1556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56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5E21EAB-8662-43C6-B6FF-7FAC9B7AF944}" type="slidenum">
              <a:rPr lang="en-GB" altLang="nl-BE" sz="1300"/>
              <a:pPr/>
              <a:t>150</a:t>
            </a:fld>
            <a:endParaRPr lang="en-GB" altLang="nl-BE" sz="1300"/>
          </a:p>
        </p:txBody>
      </p:sp>
    </p:spTree>
  </p:cSld>
  <p:clrMapOvr>
    <a:masterClrMapping/>
  </p:clrMapOvr>
</p:notes>
</file>

<file path=ppt/notesSlides/notesSlide1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7698" name="Slide Image Placeholder 1"/>
          <p:cNvSpPr>
            <a:spLocks noGrp="1" noRot="1" noChangeAspect="1" noTextEdit="1"/>
          </p:cNvSpPr>
          <p:nvPr>
            <p:ph type="sldImg" idx="2"/>
          </p:nvPr>
        </p:nvSpPr>
        <p:spPr>
          <a:xfrm>
            <a:off x="3113088" y="509588"/>
            <a:ext cx="3678237" cy="2547937"/>
          </a:xfrm>
          <a:noFill/>
          <a:ln>
            <a:miter lim="800000"/>
          </a:ln>
        </p:spPr>
      </p:sp>
      <p:sp>
        <p:nvSpPr>
          <p:cNvPr id="1576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77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1DBCBA8-9F2D-4E3C-8436-F55AE0EDDF62}" type="slidenum">
              <a:rPr lang="en-GB" altLang="nl-BE" sz="1300"/>
              <a:pPr/>
              <a:t>151</a:t>
            </a:fld>
            <a:endParaRPr lang="en-GB" altLang="nl-BE"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4818" name="Slide Image Placeholder 1"/>
          <p:cNvSpPr>
            <a:spLocks noGrp="1" noRot="1" noChangeAspect="1" noTextEdit="1"/>
          </p:cNvSpPr>
          <p:nvPr>
            <p:ph type="sldImg" idx="2"/>
          </p:nvPr>
        </p:nvSpPr>
        <p:spPr>
          <a:xfrm>
            <a:off x="3113088" y="509588"/>
            <a:ext cx="3678237" cy="2547937"/>
          </a:xfrm>
          <a:noFill/>
          <a:ln>
            <a:miter lim="800000"/>
          </a:ln>
        </p:spPr>
      </p:sp>
      <p:sp>
        <p:nvSpPr>
          <p:cNvPr id="348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48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305D4D6-4F4C-434D-AB56-AF1A486BE58F}" type="slidenum">
              <a:rPr lang="en-GB" altLang="nl-BE" sz="1300"/>
              <a:pPr/>
              <a:t>15</a:t>
            </a:fld>
            <a:endParaRPr lang="en-GB" altLang="nl-BE" sz="1300"/>
          </a:p>
        </p:txBody>
      </p:sp>
    </p:spTree>
  </p:cSld>
  <p:clrMapOvr>
    <a:masterClrMapping/>
  </p:clrMapOvr>
</p:notes>
</file>

<file path=ppt/notesSlides/notesSlide1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9746" name="Slide Image Placeholder 1"/>
          <p:cNvSpPr>
            <a:spLocks noGrp="1" noRot="1" noChangeAspect="1" noTextEdit="1"/>
          </p:cNvSpPr>
          <p:nvPr>
            <p:ph type="sldImg" idx="2"/>
          </p:nvPr>
        </p:nvSpPr>
        <p:spPr>
          <a:xfrm>
            <a:off x="3113088" y="509588"/>
            <a:ext cx="3678237" cy="2547937"/>
          </a:xfrm>
          <a:noFill/>
          <a:ln>
            <a:miter lim="800000"/>
          </a:ln>
        </p:spPr>
      </p:sp>
      <p:sp>
        <p:nvSpPr>
          <p:cNvPr id="1597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97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0AC42A2-1FEF-4B3D-88BF-107A20CCC029}" type="slidenum">
              <a:rPr lang="en-GB" altLang="nl-BE" sz="1300"/>
              <a:pPr/>
              <a:t>152</a:t>
            </a:fld>
            <a:endParaRPr lang="en-GB" altLang="nl-BE" sz="1300"/>
          </a:p>
        </p:txBody>
      </p:sp>
    </p:spTree>
  </p:cSld>
  <p:clrMapOvr>
    <a:masterClrMapping/>
  </p:clrMapOvr>
</p:notes>
</file>

<file path=ppt/notesSlides/notesSlide1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1794" name="Slide Image Placeholder 1"/>
          <p:cNvSpPr>
            <a:spLocks noGrp="1" noRot="1" noChangeAspect="1" noTextEdit="1"/>
          </p:cNvSpPr>
          <p:nvPr>
            <p:ph type="sldImg" idx="2"/>
          </p:nvPr>
        </p:nvSpPr>
        <p:spPr>
          <a:xfrm>
            <a:off x="3113088" y="509588"/>
            <a:ext cx="3678237" cy="2547937"/>
          </a:xfrm>
          <a:noFill/>
          <a:ln>
            <a:miter lim="800000"/>
          </a:ln>
        </p:spPr>
      </p:sp>
      <p:sp>
        <p:nvSpPr>
          <p:cNvPr id="1617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17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6B161BE-D497-4E97-B257-868052D41D9D}" type="slidenum">
              <a:rPr lang="en-GB" altLang="nl-BE" sz="1300"/>
              <a:pPr/>
              <a:t>153</a:t>
            </a:fld>
            <a:endParaRPr lang="en-GB" altLang="nl-BE" sz="1300"/>
          </a:p>
        </p:txBody>
      </p:sp>
    </p:spTree>
  </p:cSld>
  <p:clrMapOvr>
    <a:masterClrMapping/>
  </p:clrMapOvr>
</p:notes>
</file>

<file path=ppt/notesSlides/notesSlide1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42" name="Slide Image Placeholder 1"/>
          <p:cNvSpPr>
            <a:spLocks noGrp="1" noRot="1" noChangeAspect="1" noTextEdit="1"/>
          </p:cNvSpPr>
          <p:nvPr>
            <p:ph type="sldImg" idx="2"/>
          </p:nvPr>
        </p:nvSpPr>
        <p:spPr>
          <a:xfrm>
            <a:off x="3113088" y="509588"/>
            <a:ext cx="3678237" cy="2547937"/>
          </a:xfrm>
          <a:noFill/>
          <a:ln>
            <a:miter lim="800000"/>
          </a:ln>
        </p:spPr>
      </p:sp>
      <p:sp>
        <p:nvSpPr>
          <p:cNvPr id="1638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7A07944-DCBB-4E05-9DA3-D4787E6A735E}" type="slidenum">
              <a:rPr lang="en-GB" altLang="nl-BE" sz="1300"/>
              <a:pPr/>
              <a:t>154</a:t>
            </a:fld>
            <a:endParaRPr lang="en-GB" altLang="nl-BE" sz="1300"/>
          </a:p>
        </p:txBody>
      </p:sp>
    </p:spTree>
  </p:cSld>
  <p:clrMapOvr>
    <a:masterClrMapping/>
  </p:clrMapOvr>
</p:notes>
</file>

<file path=ppt/notesSlides/notesSlide1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1031"/>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algn="r" defTabSz="954088" eaLnBrk="1" hangingPunct="1">
              <a:spcBef>
                <a:spcPct val="0"/>
              </a:spcBef>
            </a:pPr>
            <a:fld id="{5BEB70A2-3793-4510-9CD0-07A70C29E275}" type="slidenum">
              <a:rPr lang="en-US" altLang="nl-BE" sz="1000" b="1"/>
              <a:pPr/>
              <a:t>156</a:t>
            </a:fld>
            <a:endParaRPr lang="en-US" altLang="nl-BE" sz="1000" b="1"/>
          </a:p>
        </p:txBody>
      </p:sp>
      <p:sp>
        <p:nvSpPr>
          <p:cNvPr id="6147" name="Rectangle 2"/>
          <p:cNvSpPr>
            <a:spLocks noTextEdit="1"/>
          </p:cNvSpPr>
          <p:nvPr>
            <p:ph type="sldImg" idx="2"/>
          </p:nvPr>
        </p:nvSpPr>
        <p:spPr>
          <a:xfrm>
            <a:off x="3113088" y="509588"/>
            <a:ext cx="3678237" cy="2547937"/>
          </a:xfrm>
          <a:noFill/>
          <a:ln>
            <a:miter lim="800000"/>
          </a:ln>
        </p:spPr>
      </p:sp>
      <p:sp>
        <p:nvSpPr>
          <p:cNvPr id="6148" name="Rectangle 3"/>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eaLnBrk="1" hangingPunct="1"/>
            <a:endParaRPr lang="nl-BE" altLang="nl-BE"/>
          </a:p>
        </p:txBody>
      </p:sp>
    </p:spTree>
  </p:cSld>
  <p:clrMapOvr>
    <a:masterClrMapping/>
  </p:clrMapOvr>
</p:notes>
</file>

<file path=ppt/notesSlides/notesSlide1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Slide Image Placeholder 1"/>
          <p:cNvSpPr>
            <a:spLocks noGrp="1" noRot="1" noChangeAspect="1" noTextEdit="1"/>
          </p:cNvSpPr>
          <p:nvPr>
            <p:ph type="sldImg" idx="2"/>
          </p:nvPr>
        </p:nvSpPr>
        <p:spPr>
          <a:xfrm>
            <a:off x="3113088" y="509588"/>
            <a:ext cx="3678237" cy="2547937"/>
          </a:xfrm>
          <a:noFill/>
          <a:ln>
            <a:miter lim="800000"/>
          </a:ln>
        </p:spPr>
      </p:sp>
      <p:sp>
        <p:nvSpPr>
          <p:cNvPr id="819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BBFCBF6-2B02-46EC-8FF8-5A63CA96E971}" type="slidenum">
              <a:rPr lang="en-GB" altLang="nl-BE" sz="1300"/>
              <a:pPr/>
              <a:t>157</a:t>
            </a:fld>
            <a:endParaRPr lang="en-GB" altLang="nl-BE" sz="1300"/>
          </a:p>
        </p:txBody>
      </p:sp>
    </p:spTree>
  </p:cSld>
  <p:clrMapOvr>
    <a:masterClrMapping/>
  </p:clrMapOvr>
</p:notes>
</file>

<file path=ppt/notesSlides/notesSlide1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Slide Image Placeholder 1"/>
          <p:cNvSpPr>
            <a:spLocks noGrp="1" noRot="1" noChangeAspect="1" noTextEdit="1"/>
          </p:cNvSpPr>
          <p:nvPr>
            <p:ph type="sldImg" idx="2"/>
          </p:nvPr>
        </p:nvSpPr>
        <p:spPr>
          <a:xfrm>
            <a:off x="3113088" y="509588"/>
            <a:ext cx="3678237" cy="2547937"/>
          </a:xfrm>
          <a:noFill/>
          <a:ln>
            <a:miter lim="800000"/>
          </a:ln>
        </p:spPr>
      </p:sp>
      <p:sp>
        <p:nvSpPr>
          <p:cNvPr id="1024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976FAE8-6E14-4109-811B-BC4F0F3720D5}" type="slidenum">
              <a:rPr lang="en-GB" altLang="nl-BE" sz="1300"/>
              <a:pPr/>
              <a:t>158</a:t>
            </a:fld>
            <a:endParaRPr lang="en-GB" altLang="nl-BE" sz="1300"/>
          </a:p>
        </p:txBody>
      </p:sp>
    </p:spTree>
  </p:cSld>
  <p:clrMapOvr>
    <a:masterClrMapping/>
  </p:clrMapOvr>
</p:notes>
</file>

<file path=ppt/notesSlides/notesSlide1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Slide Image Placeholder 1"/>
          <p:cNvSpPr>
            <a:spLocks noGrp="1" noRot="1" noChangeAspect="1" noTextEdit="1"/>
          </p:cNvSpPr>
          <p:nvPr>
            <p:ph type="sldImg" idx="2"/>
          </p:nvPr>
        </p:nvSpPr>
        <p:spPr>
          <a:xfrm>
            <a:off x="3113088" y="509588"/>
            <a:ext cx="3678237" cy="2547937"/>
          </a:xfrm>
          <a:noFill/>
          <a:ln>
            <a:miter lim="800000"/>
          </a:ln>
        </p:spPr>
      </p:sp>
      <p:sp>
        <p:nvSpPr>
          <p:cNvPr id="1229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7BD04DB-22B5-41A9-870E-83DD2734710A}" type="slidenum">
              <a:rPr lang="en-GB" altLang="nl-BE" sz="1300"/>
              <a:pPr/>
              <a:t>159</a:t>
            </a:fld>
            <a:endParaRPr lang="en-GB" altLang="nl-BE" sz="1300"/>
          </a:p>
        </p:txBody>
      </p:sp>
    </p:spTree>
  </p:cSld>
  <p:clrMapOvr>
    <a:masterClrMapping/>
  </p:clrMapOvr>
</p:notes>
</file>

<file path=ppt/notesSlides/notesSlide1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Slide Image Placeholder 1"/>
          <p:cNvSpPr>
            <a:spLocks noGrp="1" noRot="1" noChangeAspect="1" noTextEdit="1"/>
          </p:cNvSpPr>
          <p:nvPr>
            <p:ph type="sldImg" idx="2"/>
          </p:nvPr>
        </p:nvSpPr>
        <p:spPr>
          <a:xfrm>
            <a:off x="3113088" y="509588"/>
            <a:ext cx="3678237" cy="2547937"/>
          </a:xfrm>
          <a:noFill/>
          <a:ln>
            <a:miter lim="800000"/>
          </a:ln>
        </p:spPr>
      </p:sp>
      <p:sp>
        <p:nvSpPr>
          <p:cNvPr id="1433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A56A7A1-AAE5-469F-91E1-195800A54D28}" type="slidenum">
              <a:rPr lang="en-GB" altLang="nl-BE" sz="1300"/>
              <a:pPr/>
              <a:t>160</a:t>
            </a:fld>
            <a:endParaRPr lang="en-GB" altLang="nl-BE" sz="1300"/>
          </a:p>
        </p:txBody>
      </p:sp>
    </p:spTree>
  </p:cSld>
  <p:clrMapOvr>
    <a:masterClrMapping/>
  </p:clrMapOvr>
</p:notes>
</file>

<file path=ppt/notesSlides/notesSlide1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6" name="Slide Image Placeholder 1"/>
          <p:cNvSpPr>
            <a:spLocks noGrp="1" noRot="1" noChangeAspect="1" noTextEdit="1"/>
          </p:cNvSpPr>
          <p:nvPr>
            <p:ph type="sldImg" idx="2"/>
          </p:nvPr>
        </p:nvSpPr>
        <p:spPr>
          <a:xfrm>
            <a:off x="3113088" y="509588"/>
            <a:ext cx="3678237" cy="2547937"/>
          </a:xfrm>
          <a:noFill/>
          <a:ln>
            <a:miter lim="800000"/>
          </a:ln>
        </p:spPr>
      </p:sp>
      <p:sp>
        <p:nvSpPr>
          <p:cNvPr id="1638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5994FC9-4D57-4A93-B421-635EF44A7A33}" type="slidenum">
              <a:rPr lang="en-GB" altLang="nl-BE" sz="1300"/>
              <a:pPr/>
              <a:t>161</a:t>
            </a:fld>
            <a:endParaRPr lang="en-GB" altLang="nl-BE" sz="1300"/>
          </a:p>
        </p:txBody>
      </p:sp>
    </p:spTree>
  </p:cSld>
  <p:clrMapOvr>
    <a:masterClrMapping/>
  </p:clrMapOvr>
</p:notes>
</file>

<file path=ppt/notesSlides/notesSlide1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4" name="Slide Image Placeholder 1"/>
          <p:cNvSpPr>
            <a:spLocks noGrp="1" noRot="1" noChangeAspect="1" noTextEdit="1"/>
          </p:cNvSpPr>
          <p:nvPr>
            <p:ph type="sldImg" idx="2"/>
          </p:nvPr>
        </p:nvSpPr>
        <p:spPr>
          <a:xfrm>
            <a:off x="3113088" y="509588"/>
            <a:ext cx="3678237" cy="2547937"/>
          </a:xfrm>
          <a:noFill/>
          <a:ln>
            <a:miter lim="800000"/>
          </a:ln>
        </p:spPr>
      </p:sp>
      <p:sp>
        <p:nvSpPr>
          <p:cNvPr id="1843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5D43096-0E8A-4891-8948-E7691EB2AAFF}" type="slidenum">
              <a:rPr lang="en-GB" altLang="nl-BE" sz="1300"/>
              <a:pPr/>
              <a:t>162</a:t>
            </a:fld>
            <a:endParaRPr lang="en-GB" altLang="nl-BE"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6866" name="Slide Image Placeholder 1"/>
          <p:cNvSpPr>
            <a:spLocks noGrp="1" noRot="1" noChangeAspect="1" noTextEdit="1"/>
          </p:cNvSpPr>
          <p:nvPr>
            <p:ph type="sldImg" idx="2"/>
          </p:nvPr>
        </p:nvSpPr>
        <p:spPr>
          <a:xfrm>
            <a:off x="3113088" y="509588"/>
            <a:ext cx="3678237" cy="2547937"/>
          </a:xfrm>
          <a:noFill/>
          <a:ln>
            <a:miter lim="800000"/>
          </a:ln>
        </p:spPr>
      </p:sp>
      <p:sp>
        <p:nvSpPr>
          <p:cNvPr id="368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68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F9B4238-3E21-48C7-9DBF-5089892EE3AF}" type="slidenum">
              <a:rPr lang="en-GB" altLang="nl-BE" sz="1300"/>
              <a:pPr/>
              <a:t>16</a:t>
            </a:fld>
            <a:endParaRPr lang="en-GB" altLang="nl-BE" sz="1300"/>
          </a:p>
        </p:txBody>
      </p:sp>
    </p:spTree>
  </p:cSld>
  <p:clrMapOvr>
    <a:masterClrMapping/>
  </p:clrMapOvr>
</p:notes>
</file>

<file path=ppt/notesSlides/notesSlide1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2" name="Slide Image Placeholder 1"/>
          <p:cNvSpPr>
            <a:spLocks noGrp="1" noRot="1" noChangeAspect="1" noTextEdit="1"/>
          </p:cNvSpPr>
          <p:nvPr>
            <p:ph type="sldImg" idx="2"/>
          </p:nvPr>
        </p:nvSpPr>
        <p:spPr>
          <a:xfrm>
            <a:off x="3113088" y="509588"/>
            <a:ext cx="3678237" cy="2547937"/>
          </a:xfrm>
          <a:noFill/>
          <a:ln>
            <a:miter lim="800000"/>
          </a:ln>
        </p:spPr>
      </p:sp>
      <p:sp>
        <p:nvSpPr>
          <p:cNvPr id="2048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4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FCB2EE3-0E54-4B01-A150-870E4CE14652}" type="slidenum">
              <a:rPr lang="en-GB" altLang="nl-BE" sz="1300"/>
              <a:pPr/>
              <a:t>163</a:t>
            </a:fld>
            <a:endParaRPr lang="en-GB" altLang="nl-BE" sz="1300"/>
          </a:p>
        </p:txBody>
      </p:sp>
    </p:spTree>
  </p:cSld>
  <p:clrMapOvr>
    <a:masterClrMapping/>
  </p:clrMapOvr>
</p:notes>
</file>

<file path=ppt/notesSlides/notesSlide1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30" name="Slide Image Placeholder 1"/>
          <p:cNvSpPr>
            <a:spLocks noGrp="1" noRot="1" noChangeAspect="1" noTextEdit="1"/>
          </p:cNvSpPr>
          <p:nvPr>
            <p:ph type="sldImg" idx="2"/>
          </p:nvPr>
        </p:nvSpPr>
        <p:spPr>
          <a:xfrm>
            <a:off x="3113088" y="509588"/>
            <a:ext cx="3678237" cy="2547937"/>
          </a:xfrm>
          <a:noFill/>
          <a:ln>
            <a:miter lim="800000"/>
          </a:ln>
        </p:spPr>
      </p:sp>
      <p:sp>
        <p:nvSpPr>
          <p:cNvPr id="2253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5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4769CA3-8988-4C33-B73E-F9CEA1805D19}" type="slidenum">
              <a:rPr lang="en-GB" altLang="nl-BE" sz="1300"/>
              <a:pPr/>
              <a:t>164</a:t>
            </a:fld>
            <a:endParaRPr lang="en-GB" altLang="nl-BE" sz="1300"/>
          </a:p>
        </p:txBody>
      </p:sp>
    </p:spTree>
  </p:cSld>
  <p:clrMapOvr>
    <a:masterClrMapping/>
  </p:clrMapOvr>
</p:notes>
</file>

<file path=ppt/notesSlides/notesSlide1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578" name="Slide Image Placeholder 1"/>
          <p:cNvSpPr>
            <a:spLocks noGrp="1" noRot="1" noChangeAspect="1" noTextEdit="1"/>
          </p:cNvSpPr>
          <p:nvPr>
            <p:ph type="sldImg" idx="2"/>
          </p:nvPr>
        </p:nvSpPr>
        <p:spPr>
          <a:xfrm>
            <a:off x="3113088" y="509588"/>
            <a:ext cx="3678237" cy="2547937"/>
          </a:xfrm>
          <a:noFill/>
          <a:ln>
            <a:miter lim="800000"/>
          </a:ln>
        </p:spPr>
      </p:sp>
      <p:sp>
        <p:nvSpPr>
          <p:cNvPr id="2457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5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EFF1D88-24AC-4939-A466-C6620C78F473}" type="slidenum">
              <a:rPr lang="en-GB" altLang="nl-BE" sz="1300"/>
              <a:pPr/>
              <a:t>165</a:t>
            </a:fld>
            <a:endParaRPr lang="en-GB" altLang="nl-BE" sz="1300"/>
          </a:p>
        </p:txBody>
      </p:sp>
    </p:spTree>
  </p:cSld>
  <p:clrMapOvr>
    <a:masterClrMapping/>
  </p:clrMapOvr>
</p:notes>
</file>

<file path=ppt/notesSlides/notesSlide1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6626" name="Slide Image Placeholder 1"/>
          <p:cNvSpPr>
            <a:spLocks noGrp="1" noRot="1" noChangeAspect="1" noTextEdit="1"/>
          </p:cNvSpPr>
          <p:nvPr>
            <p:ph type="sldImg" idx="2"/>
          </p:nvPr>
        </p:nvSpPr>
        <p:spPr>
          <a:xfrm>
            <a:off x="3113088" y="509588"/>
            <a:ext cx="3678237" cy="2547937"/>
          </a:xfrm>
          <a:noFill/>
          <a:ln>
            <a:miter lim="800000"/>
          </a:ln>
        </p:spPr>
      </p:sp>
      <p:sp>
        <p:nvSpPr>
          <p:cNvPr id="2662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66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28DC3CC-87FE-4F1D-AB81-8C8BBD38993B}" type="slidenum">
              <a:rPr lang="en-GB" altLang="nl-BE" sz="1300"/>
              <a:pPr/>
              <a:t>166</a:t>
            </a:fld>
            <a:endParaRPr lang="en-GB" altLang="nl-BE" sz="1300"/>
          </a:p>
        </p:txBody>
      </p:sp>
    </p:spTree>
  </p:cSld>
  <p:clrMapOvr>
    <a:masterClrMapping/>
  </p:clrMapOvr>
</p:notes>
</file>

<file path=ppt/notesSlides/notesSlide1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8674" name="Slide Image Placeholder 1"/>
          <p:cNvSpPr>
            <a:spLocks noGrp="1" noRot="1" noChangeAspect="1" noTextEdit="1"/>
          </p:cNvSpPr>
          <p:nvPr>
            <p:ph type="sldImg" idx="2"/>
          </p:nvPr>
        </p:nvSpPr>
        <p:spPr>
          <a:xfrm>
            <a:off x="3113088" y="509588"/>
            <a:ext cx="3678237" cy="2547937"/>
          </a:xfrm>
          <a:noFill/>
          <a:ln>
            <a:miter lim="800000"/>
          </a:ln>
        </p:spPr>
      </p:sp>
      <p:sp>
        <p:nvSpPr>
          <p:cNvPr id="2867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86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F70E548-B6BD-4E03-A01D-A470E5A89F2B}" type="slidenum">
              <a:rPr lang="en-GB" altLang="nl-BE" sz="1300"/>
              <a:pPr/>
              <a:t>167</a:t>
            </a:fld>
            <a:endParaRPr lang="en-GB" altLang="nl-BE" sz="1300"/>
          </a:p>
        </p:txBody>
      </p:sp>
    </p:spTree>
  </p:cSld>
  <p:clrMapOvr>
    <a:masterClrMapping/>
  </p:clrMapOvr>
</p:notes>
</file>

<file path=ppt/notesSlides/notesSlide1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0722" name="Slide Image Placeholder 1"/>
          <p:cNvSpPr>
            <a:spLocks noGrp="1" noRot="1" noChangeAspect="1" noTextEdit="1"/>
          </p:cNvSpPr>
          <p:nvPr>
            <p:ph type="sldImg" idx="2"/>
          </p:nvPr>
        </p:nvSpPr>
        <p:spPr>
          <a:xfrm>
            <a:off x="3113088" y="509588"/>
            <a:ext cx="3678237" cy="2547937"/>
          </a:xfrm>
          <a:noFill/>
          <a:ln>
            <a:miter lim="800000"/>
          </a:ln>
        </p:spPr>
      </p:sp>
      <p:sp>
        <p:nvSpPr>
          <p:cNvPr id="3072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07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490D595-BF62-4E6F-962F-B144E0EDB72F}" type="slidenum">
              <a:rPr lang="en-GB" altLang="nl-BE" sz="1300"/>
              <a:pPr/>
              <a:t>168</a:t>
            </a:fld>
            <a:endParaRPr lang="en-GB" altLang="nl-BE" sz="1300"/>
          </a:p>
        </p:txBody>
      </p:sp>
    </p:spTree>
  </p:cSld>
  <p:clrMapOvr>
    <a:masterClrMapping/>
  </p:clrMapOvr>
</p:notes>
</file>

<file path=ppt/notesSlides/notesSlide1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2770" name="Slide Image Placeholder 1"/>
          <p:cNvSpPr>
            <a:spLocks noGrp="1" noRot="1" noChangeAspect="1" noTextEdit="1"/>
          </p:cNvSpPr>
          <p:nvPr>
            <p:ph type="sldImg" idx="2"/>
          </p:nvPr>
        </p:nvSpPr>
        <p:spPr>
          <a:xfrm>
            <a:off x="3113088" y="509588"/>
            <a:ext cx="3678237" cy="2547937"/>
          </a:xfrm>
          <a:noFill/>
          <a:ln>
            <a:miter lim="800000"/>
          </a:ln>
        </p:spPr>
      </p:sp>
      <p:sp>
        <p:nvSpPr>
          <p:cNvPr id="3277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27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B702AF6-4FE2-495E-9113-E2BE5E4CB809}" type="slidenum">
              <a:rPr lang="en-GB" altLang="nl-BE" sz="1300"/>
              <a:pPr/>
              <a:t>169</a:t>
            </a:fld>
            <a:endParaRPr lang="en-GB" altLang="nl-BE" sz="1300"/>
          </a:p>
        </p:txBody>
      </p:sp>
    </p:spTree>
  </p:cSld>
  <p:clrMapOvr>
    <a:masterClrMapping/>
  </p:clrMapOvr>
</p:notes>
</file>

<file path=ppt/notesSlides/notesSlide1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4818" name="Slide Image Placeholder 1"/>
          <p:cNvSpPr>
            <a:spLocks noGrp="1" noRot="1" noChangeAspect="1" noTextEdit="1"/>
          </p:cNvSpPr>
          <p:nvPr>
            <p:ph type="sldImg" idx="2"/>
          </p:nvPr>
        </p:nvSpPr>
        <p:spPr>
          <a:xfrm>
            <a:off x="3113088" y="509588"/>
            <a:ext cx="3678237" cy="2547937"/>
          </a:xfrm>
          <a:noFill/>
          <a:ln>
            <a:miter lim="800000"/>
          </a:ln>
        </p:spPr>
      </p:sp>
      <p:sp>
        <p:nvSpPr>
          <p:cNvPr id="3481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48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9856CE1-66E7-47BE-B152-27CB6DF181CC}" type="slidenum">
              <a:rPr lang="en-GB" altLang="nl-BE" sz="1300"/>
              <a:pPr/>
              <a:t>170</a:t>
            </a:fld>
            <a:endParaRPr lang="en-GB" altLang="nl-BE" sz="1300"/>
          </a:p>
        </p:txBody>
      </p:sp>
    </p:spTree>
  </p:cSld>
  <p:clrMapOvr>
    <a:masterClrMapping/>
  </p:clrMapOvr>
</p:notes>
</file>

<file path=ppt/notesSlides/notesSlide1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6866" name="Slide Image Placeholder 1"/>
          <p:cNvSpPr>
            <a:spLocks noGrp="1" noRot="1" noChangeAspect="1" noTextEdit="1"/>
          </p:cNvSpPr>
          <p:nvPr>
            <p:ph type="sldImg" idx="2"/>
          </p:nvPr>
        </p:nvSpPr>
        <p:spPr>
          <a:xfrm>
            <a:off x="3113088" y="509588"/>
            <a:ext cx="3678237" cy="2547937"/>
          </a:xfrm>
          <a:noFill/>
          <a:ln>
            <a:miter lim="800000"/>
          </a:ln>
        </p:spPr>
      </p:sp>
      <p:sp>
        <p:nvSpPr>
          <p:cNvPr id="3686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68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EBBA84D-BD03-4C6E-8599-A641324C5DF2}" type="slidenum">
              <a:rPr lang="en-GB" altLang="nl-BE" sz="1300"/>
              <a:pPr/>
              <a:t>171</a:t>
            </a:fld>
            <a:endParaRPr lang="en-GB" altLang="nl-BE" sz="1300"/>
          </a:p>
        </p:txBody>
      </p:sp>
    </p:spTree>
  </p:cSld>
  <p:clrMapOvr>
    <a:masterClrMapping/>
  </p:clrMapOvr>
</p:notes>
</file>

<file path=ppt/notesSlides/notesSlide1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8914" name="Slide Image Placeholder 1"/>
          <p:cNvSpPr>
            <a:spLocks noGrp="1" noRot="1" noChangeAspect="1" noTextEdit="1"/>
          </p:cNvSpPr>
          <p:nvPr>
            <p:ph type="sldImg" idx="2"/>
          </p:nvPr>
        </p:nvSpPr>
        <p:spPr>
          <a:xfrm>
            <a:off x="3113088" y="509588"/>
            <a:ext cx="3678237" cy="2547937"/>
          </a:xfrm>
          <a:noFill/>
          <a:ln>
            <a:miter lim="800000"/>
          </a:ln>
        </p:spPr>
      </p:sp>
      <p:sp>
        <p:nvSpPr>
          <p:cNvPr id="3891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89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B62E560-A74E-4E9B-B318-03F5B250E3DA}" type="slidenum">
              <a:rPr lang="en-GB" altLang="nl-BE" sz="1300"/>
              <a:pPr/>
              <a:t>172</a:t>
            </a:fld>
            <a:endParaRPr lang="en-GB" altLang="nl-BE"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8914" name="Slide Image Placeholder 1"/>
          <p:cNvSpPr>
            <a:spLocks noGrp="1" noRot="1" noChangeAspect="1" noTextEdit="1"/>
          </p:cNvSpPr>
          <p:nvPr>
            <p:ph type="sldImg" idx="2"/>
          </p:nvPr>
        </p:nvSpPr>
        <p:spPr>
          <a:xfrm>
            <a:off x="3113088" y="509588"/>
            <a:ext cx="3678237" cy="2547937"/>
          </a:xfrm>
          <a:noFill/>
          <a:ln>
            <a:miter lim="800000"/>
          </a:ln>
        </p:spPr>
      </p:sp>
      <p:sp>
        <p:nvSpPr>
          <p:cNvPr id="389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89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9CA529E-4C3A-455E-8B9F-B9FAB4DF939A}" type="slidenum">
              <a:rPr lang="en-GB" altLang="nl-BE" sz="1300"/>
              <a:pPr/>
              <a:t>17</a:t>
            </a:fld>
            <a:endParaRPr lang="en-GB" altLang="nl-BE" sz="1300"/>
          </a:p>
        </p:txBody>
      </p:sp>
    </p:spTree>
  </p:cSld>
  <p:clrMapOvr>
    <a:masterClrMapping/>
  </p:clrMapOvr>
</p:notes>
</file>

<file path=ppt/notesSlides/notesSlide1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0962" name="Slide Image Placeholder 1"/>
          <p:cNvSpPr>
            <a:spLocks noGrp="1" noRot="1" noChangeAspect="1" noTextEdit="1"/>
          </p:cNvSpPr>
          <p:nvPr>
            <p:ph type="sldImg" idx="2"/>
          </p:nvPr>
        </p:nvSpPr>
        <p:spPr>
          <a:xfrm>
            <a:off x="3113088" y="509588"/>
            <a:ext cx="3678237" cy="2547937"/>
          </a:xfrm>
          <a:noFill/>
          <a:ln>
            <a:miter lim="800000"/>
          </a:ln>
        </p:spPr>
      </p:sp>
      <p:sp>
        <p:nvSpPr>
          <p:cNvPr id="4096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09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4ABC47C-EE76-4BC1-8AFC-3266E51D7703}" type="slidenum">
              <a:rPr lang="en-GB" altLang="nl-BE" sz="1300"/>
              <a:pPr/>
              <a:t>173</a:t>
            </a:fld>
            <a:endParaRPr lang="en-GB" altLang="nl-BE" sz="1300"/>
          </a:p>
        </p:txBody>
      </p:sp>
    </p:spTree>
  </p:cSld>
  <p:clrMapOvr>
    <a:masterClrMapping/>
  </p:clrMapOvr>
</p:notes>
</file>

<file path=ppt/notesSlides/notesSlide1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3010" name="Slide Image Placeholder 1"/>
          <p:cNvSpPr>
            <a:spLocks noGrp="1" noRot="1" noChangeAspect="1" noTextEdit="1"/>
          </p:cNvSpPr>
          <p:nvPr>
            <p:ph type="sldImg" idx="2"/>
          </p:nvPr>
        </p:nvSpPr>
        <p:spPr>
          <a:xfrm>
            <a:off x="3113088" y="509588"/>
            <a:ext cx="3678237" cy="2547937"/>
          </a:xfrm>
          <a:noFill/>
          <a:ln>
            <a:miter lim="800000"/>
          </a:ln>
        </p:spPr>
      </p:sp>
      <p:sp>
        <p:nvSpPr>
          <p:cNvPr id="4301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30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EC26A4A-94CA-41C3-9044-9D2E586C96DD}" type="slidenum">
              <a:rPr lang="en-GB" altLang="nl-BE" sz="1300"/>
              <a:pPr/>
              <a:t>174</a:t>
            </a:fld>
            <a:endParaRPr lang="en-GB" altLang="nl-BE" sz="1300"/>
          </a:p>
        </p:txBody>
      </p:sp>
    </p:spTree>
  </p:cSld>
  <p:clrMapOvr>
    <a:masterClrMapping/>
  </p:clrMapOvr>
</p:notes>
</file>

<file path=ppt/notesSlides/notesSlide1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5058" name="Slide Image Placeholder 1"/>
          <p:cNvSpPr>
            <a:spLocks noGrp="1" noRot="1" noChangeAspect="1" noTextEdit="1"/>
          </p:cNvSpPr>
          <p:nvPr>
            <p:ph type="sldImg" idx="2"/>
          </p:nvPr>
        </p:nvSpPr>
        <p:spPr>
          <a:xfrm>
            <a:off x="3113088" y="509588"/>
            <a:ext cx="3678237" cy="2547937"/>
          </a:xfrm>
          <a:noFill/>
          <a:ln>
            <a:miter lim="800000"/>
          </a:ln>
        </p:spPr>
      </p:sp>
      <p:sp>
        <p:nvSpPr>
          <p:cNvPr id="4505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50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37A5B7D-5959-483B-BB21-44F3F2A2BA10}" type="slidenum">
              <a:rPr lang="en-GB" altLang="nl-BE" sz="1300"/>
              <a:pPr/>
              <a:t>175</a:t>
            </a:fld>
            <a:endParaRPr lang="en-GB" altLang="nl-BE" sz="1300"/>
          </a:p>
        </p:txBody>
      </p:sp>
    </p:spTree>
  </p:cSld>
  <p:clrMapOvr>
    <a:masterClrMapping/>
  </p:clrMapOvr>
</p:notes>
</file>

<file path=ppt/notesSlides/notesSlide1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7106" name="Slide Image Placeholder 1"/>
          <p:cNvSpPr>
            <a:spLocks noGrp="1" noRot="1" noChangeAspect="1" noTextEdit="1"/>
          </p:cNvSpPr>
          <p:nvPr>
            <p:ph type="sldImg" idx="2"/>
          </p:nvPr>
        </p:nvSpPr>
        <p:spPr>
          <a:xfrm>
            <a:off x="3113088" y="509588"/>
            <a:ext cx="3678237" cy="2547937"/>
          </a:xfrm>
          <a:noFill/>
          <a:ln>
            <a:miter lim="800000"/>
          </a:ln>
        </p:spPr>
      </p:sp>
      <p:sp>
        <p:nvSpPr>
          <p:cNvPr id="4710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71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9E3A7BC-5390-4324-A14E-E616BE0F35A4}" type="slidenum">
              <a:rPr lang="en-GB" altLang="nl-BE" sz="1300"/>
              <a:pPr/>
              <a:t>176</a:t>
            </a:fld>
            <a:endParaRPr lang="en-GB" altLang="nl-BE" sz="1300"/>
          </a:p>
        </p:txBody>
      </p:sp>
    </p:spTree>
  </p:cSld>
  <p:clrMapOvr>
    <a:masterClrMapping/>
  </p:clrMapOvr>
</p:notes>
</file>

<file path=ppt/notesSlides/notesSlide1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9154" name="Slide Image Placeholder 1"/>
          <p:cNvSpPr>
            <a:spLocks noGrp="1" noRot="1" noChangeAspect="1" noTextEdit="1"/>
          </p:cNvSpPr>
          <p:nvPr>
            <p:ph type="sldImg" idx="2"/>
          </p:nvPr>
        </p:nvSpPr>
        <p:spPr>
          <a:xfrm>
            <a:off x="3113088" y="509588"/>
            <a:ext cx="3678237" cy="2547937"/>
          </a:xfrm>
          <a:noFill/>
          <a:ln>
            <a:miter lim="800000"/>
          </a:ln>
        </p:spPr>
      </p:sp>
      <p:sp>
        <p:nvSpPr>
          <p:cNvPr id="4915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91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18D817E-D702-4AAD-9E28-999259F8CD2F}" type="slidenum">
              <a:rPr lang="en-GB" altLang="nl-BE" sz="1300"/>
              <a:pPr/>
              <a:t>177</a:t>
            </a:fld>
            <a:endParaRPr lang="en-GB" altLang="nl-BE" sz="1300"/>
          </a:p>
        </p:txBody>
      </p:sp>
    </p:spTree>
  </p:cSld>
  <p:clrMapOvr>
    <a:masterClrMapping/>
  </p:clrMapOvr>
</p:notes>
</file>

<file path=ppt/notesSlides/notesSlide1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Slide Image Placeholder 1"/>
          <p:cNvSpPr>
            <a:spLocks noGrp="1" noRot="1" noChangeAspect="1" noTextEdit="1"/>
          </p:cNvSpPr>
          <p:nvPr>
            <p:ph type="sldImg" idx="2"/>
          </p:nvPr>
        </p:nvSpPr>
        <p:spPr>
          <a:xfrm>
            <a:off x="3113088" y="509588"/>
            <a:ext cx="3678237" cy="2547937"/>
          </a:xfrm>
          <a:noFill/>
          <a:ln>
            <a:miter lim="800000"/>
          </a:ln>
        </p:spPr>
      </p:sp>
      <p:sp>
        <p:nvSpPr>
          <p:cNvPr id="5120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12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4FF9A5A-E08E-4261-93E6-B6C17A2B2BF0}" type="slidenum">
              <a:rPr lang="en-GB" altLang="nl-BE" sz="1300"/>
              <a:pPr/>
              <a:t>178</a:t>
            </a:fld>
            <a:endParaRPr lang="en-GB" altLang="nl-BE" sz="1300"/>
          </a:p>
        </p:txBody>
      </p:sp>
    </p:spTree>
  </p:cSld>
  <p:clrMapOvr>
    <a:masterClrMapping/>
  </p:clrMapOvr>
</p:notes>
</file>

<file path=ppt/notesSlides/notesSlide1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Slide Image Placeholder 1"/>
          <p:cNvSpPr>
            <a:spLocks noGrp="1" noRot="1" noChangeAspect="1" noTextEdit="1"/>
          </p:cNvSpPr>
          <p:nvPr>
            <p:ph type="sldImg" idx="2"/>
          </p:nvPr>
        </p:nvSpPr>
        <p:spPr>
          <a:xfrm>
            <a:off x="3113088" y="509588"/>
            <a:ext cx="3678237" cy="2547937"/>
          </a:xfrm>
          <a:noFill/>
          <a:ln>
            <a:miter lim="800000"/>
          </a:ln>
        </p:spPr>
      </p:sp>
      <p:sp>
        <p:nvSpPr>
          <p:cNvPr id="5325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32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687133D-D440-4409-8537-0D9C9930B4AF}" type="slidenum">
              <a:rPr lang="en-GB" altLang="nl-BE" sz="1300"/>
              <a:pPr/>
              <a:t>179</a:t>
            </a:fld>
            <a:endParaRPr lang="en-GB" altLang="nl-BE" sz="1300"/>
          </a:p>
        </p:txBody>
      </p:sp>
    </p:spTree>
  </p:cSld>
  <p:clrMapOvr>
    <a:masterClrMapping/>
  </p:clrMapOvr>
</p:notes>
</file>

<file path=ppt/notesSlides/notesSlide1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5298" name="Slide Image Placeholder 1"/>
          <p:cNvSpPr>
            <a:spLocks noGrp="1" noRot="1" noChangeAspect="1" noTextEdit="1"/>
          </p:cNvSpPr>
          <p:nvPr>
            <p:ph type="sldImg" idx="2"/>
          </p:nvPr>
        </p:nvSpPr>
        <p:spPr>
          <a:xfrm>
            <a:off x="3113088" y="509588"/>
            <a:ext cx="3678237" cy="2547937"/>
          </a:xfrm>
          <a:noFill/>
          <a:ln>
            <a:miter lim="800000"/>
          </a:ln>
        </p:spPr>
      </p:sp>
      <p:sp>
        <p:nvSpPr>
          <p:cNvPr id="5529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53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A1DC12D-BF0E-416A-BA79-3B7FF795093E}" type="slidenum">
              <a:rPr lang="en-GB" altLang="nl-BE" sz="1300"/>
              <a:pPr/>
              <a:t>180</a:t>
            </a:fld>
            <a:endParaRPr lang="en-GB" altLang="nl-BE" sz="1300"/>
          </a:p>
        </p:txBody>
      </p:sp>
    </p:spTree>
  </p:cSld>
  <p:clrMapOvr>
    <a:masterClrMapping/>
  </p:clrMapOvr>
</p:notes>
</file>

<file path=ppt/notesSlides/notesSlide1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7346" name="Slide Image Placeholder 1"/>
          <p:cNvSpPr>
            <a:spLocks noGrp="1" noRot="1" noChangeAspect="1" noTextEdit="1"/>
          </p:cNvSpPr>
          <p:nvPr>
            <p:ph type="sldImg" idx="2"/>
          </p:nvPr>
        </p:nvSpPr>
        <p:spPr>
          <a:xfrm>
            <a:off x="3113088" y="509588"/>
            <a:ext cx="3678237" cy="2547937"/>
          </a:xfrm>
          <a:noFill/>
          <a:ln>
            <a:miter lim="800000"/>
          </a:ln>
        </p:spPr>
      </p:sp>
      <p:sp>
        <p:nvSpPr>
          <p:cNvPr id="5734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73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A9B93E4-25BD-46E8-B6E5-E83B4935944A}" type="slidenum">
              <a:rPr lang="en-GB" altLang="nl-BE" sz="1300"/>
              <a:pPr/>
              <a:t>181</a:t>
            </a:fld>
            <a:endParaRPr lang="en-GB" altLang="nl-BE" sz="1300"/>
          </a:p>
        </p:txBody>
      </p:sp>
    </p:spTree>
  </p:cSld>
  <p:clrMapOvr>
    <a:masterClrMapping/>
  </p:clrMapOvr>
</p:notes>
</file>

<file path=ppt/notesSlides/notesSlide1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9394" name="Slide Image Placeholder 1"/>
          <p:cNvSpPr>
            <a:spLocks noGrp="1" noRot="1" noChangeAspect="1" noTextEdit="1"/>
          </p:cNvSpPr>
          <p:nvPr>
            <p:ph type="sldImg" idx="2"/>
          </p:nvPr>
        </p:nvSpPr>
        <p:spPr>
          <a:xfrm>
            <a:off x="3113088" y="509588"/>
            <a:ext cx="3678237" cy="2547937"/>
          </a:xfrm>
          <a:noFill/>
          <a:ln>
            <a:miter lim="800000"/>
          </a:ln>
        </p:spPr>
      </p:sp>
      <p:sp>
        <p:nvSpPr>
          <p:cNvPr id="5939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93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E6BF1AF-7A3A-4C7E-9BF0-C62788E337BD}" type="slidenum">
              <a:rPr lang="en-GB" altLang="nl-BE" sz="1300"/>
              <a:pPr/>
              <a:t>182</a:t>
            </a:fld>
            <a:endParaRPr lang="en-GB" altLang="nl-BE"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0962" name="Slide Image Placeholder 1"/>
          <p:cNvSpPr>
            <a:spLocks noGrp="1" noRot="1" noChangeAspect="1" noTextEdit="1"/>
          </p:cNvSpPr>
          <p:nvPr>
            <p:ph type="sldImg" idx="2"/>
          </p:nvPr>
        </p:nvSpPr>
        <p:spPr>
          <a:xfrm>
            <a:off x="3113088" y="509588"/>
            <a:ext cx="3678237" cy="2547937"/>
          </a:xfrm>
          <a:noFill/>
          <a:ln>
            <a:miter lim="800000"/>
          </a:ln>
        </p:spPr>
      </p:sp>
      <p:sp>
        <p:nvSpPr>
          <p:cNvPr id="409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09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0302B1B-B98E-4118-8439-4DBEC8D8DA13}" type="slidenum">
              <a:rPr lang="en-GB" altLang="nl-BE" sz="1300"/>
              <a:pPr/>
              <a:t>18</a:t>
            </a:fld>
            <a:endParaRPr lang="en-GB" altLang="nl-BE" sz="1300"/>
          </a:p>
        </p:txBody>
      </p:sp>
    </p:spTree>
  </p:cSld>
  <p:clrMapOvr>
    <a:masterClrMapping/>
  </p:clrMapOvr>
</p:notes>
</file>

<file path=ppt/notesSlides/notesSlide1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42" name="Slide Image Placeholder 1"/>
          <p:cNvSpPr>
            <a:spLocks noGrp="1" noRot="1" noChangeAspect="1" noTextEdit="1"/>
          </p:cNvSpPr>
          <p:nvPr>
            <p:ph type="sldImg" idx="2"/>
          </p:nvPr>
        </p:nvSpPr>
        <p:spPr>
          <a:xfrm>
            <a:off x="3113088" y="509588"/>
            <a:ext cx="3678237" cy="2547937"/>
          </a:xfrm>
          <a:noFill/>
          <a:ln>
            <a:miter lim="800000"/>
          </a:ln>
        </p:spPr>
      </p:sp>
      <p:sp>
        <p:nvSpPr>
          <p:cNvPr id="6144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14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74909FE-BA60-465A-9417-6C9E529F4D17}" type="slidenum">
              <a:rPr lang="en-GB" altLang="nl-BE" sz="1300"/>
              <a:pPr/>
              <a:t>183</a:t>
            </a:fld>
            <a:endParaRPr lang="en-GB" altLang="nl-BE" sz="1300"/>
          </a:p>
        </p:txBody>
      </p:sp>
    </p:spTree>
  </p:cSld>
  <p:clrMapOvr>
    <a:masterClrMapping/>
  </p:clrMapOvr>
</p:notes>
</file>

<file path=ppt/notesSlides/notesSlide1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Slide Image Placeholder 1"/>
          <p:cNvSpPr>
            <a:spLocks noGrp="1" noRot="1" noChangeAspect="1" noTextEdit="1"/>
          </p:cNvSpPr>
          <p:nvPr>
            <p:ph type="sldImg" idx="2"/>
          </p:nvPr>
        </p:nvSpPr>
        <p:spPr>
          <a:xfrm>
            <a:off x="3113088" y="509588"/>
            <a:ext cx="3678237" cy="2547937"/>
          </a:xfrm>
          <a:noFill/>
          <a:ln>
            <a:miter lim="800000"/>
          </a:ln>
        </p:spPr>
      </p:sp>
      <p:sp>
        <p:nvSpPr>
          <p:cNvPr id="6349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34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4CACCF4-3BAF-4211-9D3F-1A3130226A1E}" type="slidenum">
              <a:rPr lang="en-GB" altLang="nl-BE" sz="1300"/>
              <a:pPr/>
              <a:t>184</a:t>
            </a:fld>
            <a:endParaRPr lang="en-GB" altLang="nl-BE" sz="1300"/>
          </a:p>
        </p:txBody>
      </p:sp>
    </p:spTree>
  </p:cSld>
  <p:clrMapOvr>
    <a:masterClrMapping/>
  </p:clrMapOvr>
</p:notes>
</file>

<file path=ppt/notesSlides/notesSlide1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idx="2"/>
          </p:nvPr>
        </p:nvSpPr>
        <p:spPr>
          <a:xfrm>
            <a:off x="3113088" y="509588"/>
            <a:ext cx="3678237" cy="2547937"/>
          </a:xfrm>
          <a:noFill/>
          <a:ln>
            <a:miter lim="800000"/>
          </a:ln>
        </p:spPr>
      </p:sp>
      <p:sp>
        <p:nvSpPr>
          <p:cNvPr id="6553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55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E746A08-901C-44ED-AC37-283F6CB3C10E}" type="slidenum">
              <a:rPr lang="en-GB" altLang="nl-BE" sz="1300"/>
              <a:pPr/>
              <a:t>185</a:t>
            </a:fld>
            <a:endParaRPr lang="en-GB" altLang="nl-BE" sz="1300"/>
          </a:p>
        </p:txBody>
      </p:sp>
    </p:spTree>
  </p:cSld>
  <p:clrMapOvr>
    <a:masterClrMapping/>
  </p:clrMapOvr>
</p:notes>
</file>

<file path=ppt/notesSlides/notesSlide1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7586" name="Slide Image Placeholder 1"/>
          <p:cNvSpPr>
            <a:spLocks noGrp="1" noRot="1" noChangeAspect="1" noTextEdit="1"/>
          </p:cNvSpPr>
          <p:nvPr>
            <p:ph type="sldImg" idx="2"/>
          </p:nvPr>
        </p:nvSpPr>
        <p:spPr>
          <a:xfrm>
            <a:off x="3113088" y="509588"/>
            <a:ext cx="3678237" cy="2547937"/>
          </a:xfrm>
          <a:noFill/>
          <a:ln>
            <a:miter lim="800000"/>
          </a:ln>
        </p:spPr>
      </p:sp>
      <p:sp>
        <p:nvSpPr>
          <p:cNvPr id="6758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75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8AC0FDB-B07C-4E57-9BDC-1B75E7009681}" type="slidenum">
              <a:rPr lang="en-GB" altLang="nl-BE" sz="1300"/>
              <a:pPr/>
              <a:t>186</a:t>
            </a:fld>
            <a:endParaRPr lang="en-GB" altLang="nl-BE" sz="1300"/>
          </a:p>
        </p:txBody>
      </p:sp>
    </p:spTree>
  </p:cSld>
  <p:clrMapOvr>
    <a:masterClrMapping/>
  </p:clrMapOvr>
</p:notes>
</file>

<file path=ppt/notesSlides/notesSlide1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9634" name="Slide Image Placeholder 1"/>
          <p:cNvSpPr>
            <a:spLocks noGrp="1" noRot="1" noChangeAspect="1" noTextEdit="1"/>
          </p:cNvSpPr>
          <p:nvPr>
            <p:ph type="sldImg" idx="2"/>
          </p:nvPr>
        </p:nvSpPr>
        <p:spPr>
          <a:xfrm>
            <a:off x="3113088" y="509588"/>
            <a:ext cx="3678237" cy="2547937"/>
          </a:xfrm>
          <a:noFill/>
          <a:ln>
            <a:miter lim="800000"/>
          </a:ln>
        </p:spPr>
      </p:sp>
      <p:sp>
        <p:nvSpPr>
          <p:cNvPr id="6963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96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3204194-3543-49BA-9005-2F4EBDD49F58}" type="slidenum">
              <a:rPr lang="en-GB" altLang="nl-BE" sz="1300"/>
              <a:pPr/>
              <a:t>187</a:t>
            </a:fld>
            <a:endParaRPr lang="en-GB" altLang="nl-BE" sz="1300"/>
          </a:p>
        </p:txBody>
      </p:sp>
    </p:spTree>
  </p:cSld>
  <p:clrMapOvr>
    <a:masterClrMapping/>
  </p:clrMapOvr>
</p:notes>
</file>

<file path=ppt/notesSlides/notesSlide1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1682" name="Slide Image Placeholder 1"/>
          <p:cNvSpPr>
            <a:spLocks noGrp="1" noRot="1" noChangeAspect="1" noTextEdit="1"/>
          </p:cNvSpPr>
          <p:nvPr>
            <p:ph type="sldImg" idx="2"/>
          </p:nvPr>
        </p:nvSpPr>
        <p:spPr>
          <a:xfrm>
            <a:off x="3113088" y="509588"/>
            <a:ext cx="3678237" cy="2547937"/>
          </a:xfrm>
          <a:noFill/>
          <a:ln>
            <a:miter lim="800000"/>
          </a:ln>
        </p:spPr>
      </p:sp>
      <p:sp>
        <p:nvSpPr>
          <p:cNvPr id="7168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16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3B1D6BE-35D9-4D90-977A-8C5F1209D85F}" type="slidenum">
              <a:rPr lang="en-GB" altLang="nl-BE" sz="1300"/>
              <a:pPr/>
              <a:t>188</a:t>
            </a:fld>
            <a:endParaRPr lang="en-GB" altLang="nl-BE" sz="1300"/>
          </a:p>
        </p:txBody>
      </p:sp>
    </p:spTree>
  </p:cSld>
  <p:clrMapOvr>
    <a:masterClrMapping/>
  </p:clrMapOvr>
</p:notes>
</file>

<file path=ppt/notesSlides/notesSlide1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3730" name="Slide Image Placeholder 1"/>
          <p:cNvSpPr>
            <a:spLocks noGrp="1" noRot="1" noChangeAspect="1" noTextEdit="1"/>
          </p:cNvSpPr>
          <p:nvPr>
            <p:ph type="sldImg" idx="2"/>
          </p:nvPr>
        </p:nvSpPr>
        <p:spPr>
          <a:xfrm>
            <a:off x="3113088" y="509588"/>
            <a:ext cx="3678237" cy="2547937"/>
          </a:xfrm>
          <a:noFill/>
          <a:ln>
            <a:miter lim="800000"/>
          </a:ln>
        </p:spPr>
      </p:sp>
      <p:sp>
        <p:nvSpPr>
          <p:cNvPr id="7373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37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BF11E43-6E62-4DB9-B623-1320484245B1}" type="slidenum">
              <a:rPr lang="en-GB" altLang="nl-BE" sz="1300"/>
              <a:pPr/>
              <a:t>189</a:t>
            </a:fld>
            <a:endParaRPr lang="en-GB" altLang="nl-BE" sz="1300"/>
          </a:p>
        </p:txBody>
      </p:sp>
    </p:spTree>
  </p:cSld>
  <p:clrMapOvr>
    <a:masterClrMapping/>
  </p:clrMapOvr>
</p:notes>
</file>

<file path=ppt/notesSlides/notesSlide1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5778" name="Slide Image Placeholder 1"/>
          <p:cNvSpPr>
            <a:spLocks noGrp="1" noRot="1" noChangeAspect="1" noTextEdit="1"/>
          </p:cNvSpPr>
          <p:nvPr>
            <p:ph type="sldImg" idx="2"/>
          </p:nvPr>
        </p:nvSpPr>
        <p:spPr>
          <a:xfrm>
            <a:off x="3113088" y="509588"/>
            <a:ext cx="3678237" cy="2547937"/>
          </a:xfrm>
          <a:noFill/>
          <a:ln>
            <a:miter lim="800000"/>
          </a:ln>
        </p:spPr>
      </p:sp>
      <p:sp>
        <p:nvSpPr>
          <p:cNvPr id="7577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57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0BA513E-1C9F-441E-A218-1EAAF771FC5A}" type="slidenum">
              <a:rPr lang="en-GB" altLang="nl-BE" sz="1300"/>
              <a:pPr/>
              <a:t>190</a:t>
            </a:fld>
            <a:endParaRPr lang="en-GB" altLang="nl-BE" sz="1300"/>
          </a:p>
        </p:txBody>
      </p:sp>
    </p:spTree>
  </p:cSld>
  <p:clrMapOvr>
    <a:masterClrMapping/>
  </p:clrMapOvr>
</p:notes>
</file>

<file path=ppt/notesSlides/notesSlide1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7826" name="Slide Image Placeholder 1"/>
          <p:cNvSpPr>
            <a:spLocks noGrp="1" noRot="1" noChangeAspect="1" noTextEdit="1"/>
          </p:cNvSpPr>
          <p:nvPr>
            <p:ph type="sldImg" idx="2"/>
          </p:nvPr>
        </p:nvSpPr>
        <p:spPr>
          <a:xfrm>
            <a:off x="3113088" y="509588"/>
            <a:ext cx="3678237" cy="2547937"/>
          </a:xfrm>
          <a:noFill/>
          <a:ln>
            <a:miter lim="800000"/>
          </a:ln>
        </p:spPr>
      </p:sp>
      <p:sp>
        <p:nvSpPr>
          <p:cNvPr id="7782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78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ED56264-7BED-4A8B-8C8C-68076F77625C}" type="slidenum">
              <a:rPr lang="en-GB" altLang="nl-BE" sz="1300"/>
              <a:pPr/>
              <a:t>191</a:t>
            </a:fld>
            <a:endParaRPr lang="en-GB" altLang="nl-BE" sz="1300"/>
          </a:p>
        </p:txBody>
      </p:sp>
    </p:spTree>
  </p:cSld>
  <p:clrMapOvr>
    <a:masterClrMapping/>
  </p:clrMapOvr>
</p:notes>
</file>

<file path=ppt/notesSlides/notesSlide1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9874" name="Slide Image Placeholder 1"/>
          <p:cNvSpPr>
            <a:spLocks noGrp="1" noRot="1" noChangeAspect="1" noTextEdit="1"/>
          </p:cNvSpPr>
          <p:nvPr>
            <p:ph type="sldImg" idx="2"/>
          </p:nvPr>
        </p:nvSpPr>
        <p:spPr>
          <a:xfrm>
            <a:off x="3113088" y="509588"/>
            <a:ext cx="3678237" cy="2547937"/>
          </a:xfrm>
          <a:noFill/>
          <a:ln>
            <a:miter lim="800000"/>
          </a:ln>
        </p:spPr>
      </p:sp>
      <p:sp>
        <p:nvSpPr>
          <p:cNvPr id="7987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98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8FC8211-DADF-4852-A872-CB8AB932D46F}" type="slidenum">
              <a:rPr lang="en-GB" altLang="nl-BE" sz="1300"/>
              <a:pPr/>
              <a:t>192</a:t>
            </a:fld>
            <a:endParaRPr lang="en-GB" altLang="nl-BE"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3010" name="Slide Image Placeholder 1"/>
          <p:cNvSpPr>
            <a:spLocks noGrp="1" noRot="1" noChangeAspect="1" noTextEdit="1"/>
          </p:cNvSpPr>
          <p:nvPr>
            <p:ph type="sldImg" idx="2"/>
          </p:nvPr>
        </p:nvSpPr>
        <p:spPr>
          <a:xfrm>
            <a:off x="3113088" y="509588"/>
            <a:ext cx="3678237" cy="2547937"/>
          </a:xfrm>
          <a:noFill/>
          <a:ln>
            <a:miter lim="800000"/>
          </a:ln>
        </p:spPr>
      </p:sp>
      <p:sp>
        <p:nvSpPr>
          <p:cNvPr id="430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30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83C3953-B50D-422B-8442-09AB9286DA69}" type="slidenum">
              <a:rPr lang="en-GB" altLang="nl-BE" sz="1300"/>
              <a:pPr/>
              <a:t>19</a:t>
            </a:fld>
            <a:endParaRPr lang="en-GB" altLang="nl-BE" sz="1300"/>
          </a:p>
        </p:txBody>
      </p:sp>
    </p:spTree>
  </p:cSld>
  <p:clrMapOvr>
    <a:masterClrMapping/>
  </p:clrMapOvr>
</p:notes>
</file>

<file path=ppt/notesSlides/notesSlide1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22" name="Slide Image Placeholder 1"/>
          <p:cNvSpPr>
            <a:spLocks noGrp="1" noRot="1" noChangeAspect="1" noTextEdit="1"/>
          </p:cNvSpPr>
          <p:nvPr>
            <p:ph type="sldImg" idx="2"/>
          </p:nvPr>
        </p:nvSpPr>
        <p:spPr>
          <a:xfrm>
            <a:off x="3113088" y="509588"/>
            <a:ext cx="3678237" cy="2547937"/>
          </a:xfrm>
          <a:noFill/>
          <a:ln>
            <a:miter lim="800000"/>
          </a:ln>
        </p:spPr>
      </p:sp>
      <p:sp>
        <p:nvSpPr>
          <p:cNvPr id="8192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C385202-3FDA-4802-BC67-C015E0609392}" type="slidenum">
              <a:rPr lang="en-GB" altLang="nl-BE" sz="1300"/>
              <a:pPr/>
              <a:t>193</a:t>
            </a:fld>
            <a:endParaRPr lang="en-GB" altLang="nl-BE" sz="1300"/>
          </a:p>
        </p:txBody>
      </p:sp>
    </p:spTree>
  </p:cSld>
  <p:clrMapOvr>
    <a:masterClrMapping/>
  </p:clrMapOvr>
</p:notes>
</file>

<file path=ppt/notesSlides/notesSlide1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3970" name="Slide Image Placeholder 1"/>
          <p:cNvSpPr>
            <a:spLocks noGrp="1" noRot="1" noChangeAspect="1" noTextEdit="1"/>
          </p:cNvSpPr>
          <p:nvPr>
            <p:ph type="sldImg" idx="2"/>
          </p:nvPr>
        </p:nvSpPr>
        <p:spPr>
          <a:xfrm>
            <a:off x="3113088" y="509588"/>
            <a:ext cx="3678237" cy="2547937"/>
          </a:xfrm>
          <a:noFill/>
          <a:ln>
            <a:miter lim="800000"/>
          </a:ln>
        </p:spPr>
      </p:sp>
      <p:sp>
        <p:nvSpPr>
          <p:cNvPr id="8397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39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7282715-4C46-480D-8E46-D47EDF8F8EBA}" type="slidenum">
              <a:rPr lang="en-GB" altLang="nl-BE" sz="1300"/>
              <a:pPr/>
              <a:t>194</a:t>
            </a:fld>
            <a:endParaRPr lang="en-GB" altLang="nl-BE" sz="1300"/>
          </a:p>
        </p:txBody>
      </p:sp>
    </p:spTree>
  </p:cSld>
  <p:clrMapOvr>
    <a:masterClrMapping/>
  </p:clrMapOvr>
</p:notes>
</file>

<file path=ppt/notesSlides/notesSlide1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6018" name="Slide Image Placeholder 1"/>
          <p:cNvSpPr>
            <a:spLocks noGrp="1" noRot="1" noChangeAspect="1" noTextEdit="1"/>
          </p:cNvSpPr>
          <p:nvPr>
            <p:ph type="sldImg" idx="2"/>
          </p:nvPr>
        </p:nvSpPr>
        <p:spPr>
          <a:xfrm>
            <a:off x="3113088" y="509588"/>
            <a:ext cx="3678237" cy="2547937"/>
          </a:xfrm>
          <a:noFill/>
          <a:ln>
            <a:miter lim="800000"/>
          </a:ln>
        </p:spPr>
      </p:sp>
      <p:sp>
        <p:nvSpPr>
          <p:cNvPr id="8601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60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53D92D2-1B7A-4E0B-A3F1-2B5EC0FCD5AE}" type="slidenum">
              <a:rPr lang="en-GB" altLang="nl-BE" sz="1300"/>
              <a:pPr/>
              <a:t>195</a:t>
            </a:fld>
            <a:endParaRPr lang="en-GB" altLang="nl-BE" sz="1300"/>
          </a:p>
        </p:txBody>
      </p:sp>
    </p:spTree>
  </p:cSld>
  <p:clrMapOvr>
    <a:masterClrMapping/>
  </p:clrMapOvr>
</p:notes>
</file>

<file path=ppt/notesSlides/notesSlide1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8066" name="Slide Image Placeholder 1"/>
          <p:cNvSpPr>
            <a:spLocks noGrp="1" noRot="1" noChangeAspect="1" noTextEdit="1"/>
          </p:cNvSpPr>
          <p:nvPr>
            <p:ph type="sldImg" idx="2"/>
          </p:nvPr>
        </p:nvSpPr>
        <p:spPr>
          <a:xfrm>
            <a:off x="3113088" y="509588"/>
            <a:ext cx="3678237" cy="2547937"/>
          </a:xfrm>
          <a:noFill/>
          <a:ln>
            <a:miter lim="800000"/>
          </a:ln>
        </p:spPr>
      </p:sp>
      <p:sp>
        <p:nvSpPr>
          <p:cNvPr id="8806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80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00D0F21-9944-43DE-8E8B-D62B71A33C29}" type="slidenum">
              <a:rPr lang="en-GB" altLang="nl-BE" sz="1300"/>
              <a:pPr/>
              <a:t>196</a:t>
            </a:fld>
            <a:endParaRPr lang="en-GB" altLang="nl-BE" sz="1300"/>
          </a:p>
        </p:txBody>
      </p:sp>
    </p:spTree>
  </p:cSld>
  <p:clrMapOvr>
    <a:masterClrMapping/>
  </p:clrMapOvr>
</p:notes>
</file>

<file path=ppt/notesSlides/notesSlide1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0114" name="Slide Image Placeholder 1"/>
          <p:cNvSpPr>
            <a:spLocks noGrp="1" noRot="1" noChangeAspect="1" noTextEdit="1"/>
          </p:cNvSpPr>
          <p:nvPr>
            <p:ph type="sldImg" idx="2"/>
          </p:nvPr>
        </p:nvSpPr>
        <p:spPr>
          <a:xfrm>
            <a:off x="3113088" y="509588"/>
            <a:ext cx="3678237" cy="2547937"/>
          </a:xfrm>
          <a:noFill/>
          <a:ln>
            <a:miter lim="800000"/>
          </a:ln>
        </p:spPr>
      </p:sp>
      <p:sp>
        <p:nvSpPr>
          <p:cNvPr id="9011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01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2FF41E0-F3BE-4F0B-9AF9-C416F0E001B1}" type="slidenum">
              <a:rPr lang="en-GB" altLang="nl-BE" sz="1300"/>
              <a:pPr/>
              <a:t>197</a:t>
            </a:fld>
            <a:endParaRPr lang="en-GB" altLang="nl-BE" sz="1300"/>
          </a:p>
        </p:txBody>
      </p:sp>
    </p:spTree>
  </p:cSld>
  <p:clrMapOvr>
    <a:masterClrMapping/>
  </p:clrMapOvr>
</p:notes>
</file>

<file path=ppt/notesSlides/notesSlide1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2162" name="Slide Image Placeholder 1"/>
          <p:cNvSpPr>
            <a:spLocks noGrp="1" noRot="1" noChangeAspect="1" noTextEdit="1"/>
          </p:cNvSpPr>
          <p:nvPr>
            <p:ph type="sldImg" idx="2"/>
          </p:nvPr>
        </p:nvSpPr>
        <p:spPr>
          <a:xfrm>
            <a:off x="3113088" y="509588"/>
            <a:ext cx="3678237" cy="2547937"/>
          </a:xfrm>
          <a:noFill/>
          <a:ln>
            <a:miter lim="800000"/>
          </a:ln>
        </p:spPr>
      </p:sp>
      <p:sp>
        <p:nvSpPr>
          <p:cNvPr id="9216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21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6D60809-1B30-4079-9D05-9F7D3E4BFE22}" type="slidenum">
              <a:rPr lang="en-GB" altLang="nl-BE" sz="1300"/>
              <a:pPr/>
              <a:t>198</a:t>
            </a:fld>
            <a:endParaRPr lang="en-GB" altLang="nl-BE" sz="1300"/>
          </a:p>
        </p:txBody>
      </p:sp>
    </p:spTree>
  </p:cSld>
  <p:clrMapOvr>
    <a:masterClrMapping/>
  </p:clrMapOvr>
</p:notes>
</file>

<file path=ppt/notesSlides/notesSlide1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4210" name="Slide Image Placeholder 1"/>
          <p:cNvSpPr>
            <a:spLocks noGrp="1" noRot="1" noChangeAspect="1" noTextEdit="1"/>
          </p:cNvSpPr>
          <p:nvPr>
            <p:ph type="sldImg" idx="2"/>
          </p:nvPr>
        </p:nvSpPr>
        <p:spPr>
          <a:xfrm>
            <a:off x="3113088" y="509588"/>
            <a:ext cx="3678237" cy="2547937"/>
          </a:xfrm>
          <a:noFill/>
          <a:ln>
            <a:miter lim="800000"/>
          </a:ln>
        </p:spPr>
      </p:sp>
      <p:sp>
        <p:nvSpPr>
          <p:cNvPr id="9421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42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A051BCC-0FDA-43D4-AECA-07D8325A3B76}" type="slidenum">
              <a:rPr lang="en-GB" altLang="nl-BE" sz="1300"/>
              <a:pPr/>
              <a:t>199</a:t>
            </a:fld>
            <a:endParaRPr lang="en-GB" altLang="nl-BE" sz="1300"/>
          </a:p>
        </p:txBody>
      </p:sp>
    </p:spTree>
  </p:cSld>
  <p:clrMapOvr>
    <a:masterClrMapping/>
  </p:clrMapOvr>
</p:notes>
</file>

<file path=ppt/notesSlides/notesSlide1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6258" name="Slide Image Placeholder 1"/>
          <p:cNvSpPr>
            <a:spLocks noGrp="1" noRot="1" noChangeAspect="1" noTextEdit="1"/>
          </p:cNvSpPr>
          <p:nvPr>
            <p:ph type="sldImg" idx="2"/>
          </p:nvPr>
        </p:nvSpPr>
        <p:spPr>
          <a:xfrm>
            <a:off x="3113088" y="509588"/>
            <a:ext cx="3678237" cy="2547937"/>
          </a:xfrm>
          <a:noFill/>
          <a:ln>
            <a:miter lim="800000"/>
          </a:ln>
        </p:spPr>
      </p:sp>
      <p:sp>
        <p:nvSpPr>
          <p:cNvPr id="9625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62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74569B0-059C-4241-996E-BA1186FB2B3F}" type="slidenum">
              <a:rPr lang="en-GB" altLang="nl-BE" sz="1300"/>
              <a:pPr/>
              <a:t>200</a:t>
            </a:fld>
            <a:endParaRPr lang="en-GB" altLang="nl-BE" sz="1300"/>
          </a:p>
        </p:txBody>
      </p:sp>
    </p:spTree>
  </p:cSld>
  <p:clrMapOvr>
    <a:masterClrMapping/>
  </p:clrMapOvr>
</p:notes>
</file>

<file path=ppt/notesSlides/notesSlide1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98306" name="Slide Image Placeholder 1"/>
          <p:cNvSpPr>
            <a:spLocks noGrp="1" noRot="1" noChangeAspect="1" noTextEdit="1"/>
          </p:cNvSpPr>
          <p:nvPr>
            <p:ph type="sldImg" idx="2"/>
          </p:nvPr>
        </p:nvSpPr>
        <p:spPr>
          <a:xfrm>
            <a:off x="3113088" y="509588"/>
            <a:ext cx="3678237" cy="2547937"/>
          </a:xfrm>
          <a:noFill/>
          <a:ln>
            <a:miter lim="800000"/>
          </a:ln>
        </p:spPr>
      </p:sp>
      <p:sp>
        <p:nvSpPr>
          <p:cNvPr id="9830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983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A1424F7-CDF0-4F95-AF1A-34B7BD6843DB}" type="slidenum">
              <a:rPr lang="en-GB" altLang="nl-BE" sz="1300"/>
              <a:pPr/>
              <a:t>201</a:t>
            </a:fld>
            <a:endParaRPr lang="en-GB" altLang="nl-BE" sz="1300"/>
          </a:p>
        </p:txBody>
      </p:sp>
    </p:spTree>
  </p:cSld>
  <p:clrMapOvr>
    <a:masterClrMapping/>
  </p:clrMapOvr>
</p:notes>
</file>

<file path=ppt/notesSlides/notesSlide1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0354" name="Slide Image Placeholder 1"/>
          <p:cNvSpPr>
            <a:spLocks noGrp="1" noRot="1" noChangeAspect="1" noTextEdit="1"/>
          </p:cNvSpPr>
          <p:nvPr>
            <p:ph type="sldImg" idx="2"/>
          </p:nvPr>
        </p:nvSpPr>
        <p:spPr>
          <a:xfrm>
            <a:off x="3113088" y="509588"/>
            <a:ext cx="3678237" cy="2547937"/>
          </a:xfrm>
          <a:noFill/>
          <a:ln>
            <a:miter lim="800000"/>
          </a:ln>
        </p:spPr>
      </p:sp>
      <p:sp>
        <p:nvSpPr>
          <p:cNvPr id="10035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03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A174576-93BC-407F-9CF7-80F26C22BA18}" type="slidenum">
              <a:rPr lang="en-GB" altLang="nl-BE" sz="1300"/>
              <a:pPr/>
              <a:t>202</a:t>
            </a:fld>
            <a:endParaRPr lang="en-GB" altLang="nl-BE"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Slide Image Placeholder 1"/>
          <p:cNvSpPr>
            <a:spLocks noGrp="1" noRot="1" noChangeAspect="1" noTextEdit="1"/>
          </p:cNvSpPr>
          <p:nvPr>
            <p:ph type="sldImg" idx="2"/>
          </p:nvPr>
        </p:nvSpPr>
        <p:spPr>
          <a:xfrm>
            <a:off x="3113088" y="509588"/>
            <a:ext cx="3678237" cy="2547937"/>
          </a:xfrm>
          <a:noFill/>
          <a:ln>
            <a:miter lim="800000"/>
          </a:ln>
        </p:spPr>
      </p:sp>
      <p:sp>
        <p:nvSpPr>
          <p:cNvPr id="81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9F07B25-995B-4C6C-9ACF-6E492E3A2FD4}" type="slidenum">
              <a:rPr lang="en-GB" altLang="nl-BE" sz="1300"/>
              <a:pPr/>
              <a:t>2</a:t>
            </a:fld>
            <a:endParaRPr lang="en-GB" altLang="nl-BE"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5058" name="Slide Image Placeholder 1"/>
          <p:cNvSpPr>
            <a:spLocks noGrp="1" noRot="1" noChangeAspect="1" noTextEdit="1"/>
          </p:cNvSpPr>
          <p:nvPr>
            <p:ph type="sldImg" idx="2"/>
          </p:nvPr>
        </p:nvSpPr>
        <p:spPr>
          <a:xfrm>
            <a:off x="3113088" y="509588"/>
            <a:ext cx="3678237" cy="2547937"/>
          </a:xfrm>
          <a:noFill/>
          <a:ln>
            <a:miter lim="800000"/>
          </a:ln>
        </p:spPr>
      </p:sp>
      <p:sp>
        <p:nvSpPr>
          <p:cNvPr id="450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50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9274BD6-BE8D-4295-8FDB-3386FC2ABADD}" type="slidenum">
              <a:rPr lang="en-GB" altLang="nl-BE" sz="1300"/>
              <a:pPr/>
              <a:t>20</a:t>
            </a:fld>
            <a:endParaRPr lang="en-GB" altLang="nl-BE" sz="1300"/>
          </a:p>
        </p:txBody>
      </p:sp>
    </p:spTree>
  </p:cSld>
  <p:clrMapOvr>
    <a:masterClrMapping/>
  </p:clrMapOvr>
</p:notes>
</file>

<file path=ppt/notesSlides/notesSlide20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02" name="Slide Image Placeholder 1"/>
          <p:cNvSpPr>
            <a:spLocks noGrp="1" noRot="1" noChangeAspect="1" noTextEdit="1"/>
          </p:cNvSpPr>
          <p:nvPr>
            <p:ph type="sldImg" idx="2"/>
          </p:nvPr>
        </p:nvSpPr>
        <p:spPr>
          <a:xfrm>
            <a:off x="3113088" y="509588"/>
            <a:ext cx="3678237" cy="2547937"/>
          </a:xfrm>
          <a:noFill/>
          <a:ln>
            <a:miter lim="800000"/>
          </a:ln>
        </p:spPr>
      </p:sp>
      <p:sp>
        <p:nvSpPr>
          <p:cNvPr id="10240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2BF677D-15C1-45F6-8123-0A82D55744F9}" type="slidenum">
              <a:rPr lang="en-GB" altLang="nl-BE" sz="1300"/>
              <a:pPr/>
              <a:t>203</a:t>
            </a:fld>
            <a:endParaRPr lang="en-GB" altLang="nl-BE" sz="1300"/>
          </a:p>
        </p:txBody>
      </p:sp>
    </p:spTree>
  </p:cSld>
  <p:clrMapOvr>
    <a:masterClrMapping/>
  </p:clrMapOvr>
</p:notes>
</file>

<file path=ppt/notesSlides/notesSlide20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4450" name="Slide Image Placeholder 1"/>
          <p:cNvSpPr>
            <a:spLocks noGrp="1" noRot="1" noChangeAspect="1" noTextEdit="1"/>
          </p:cNvSpPr>
          <p:nvPr>
            <p:ph type="sldImg" idx="2"/>
          </p:nvPr>
        </p:nvSpPr>
        <p:spPr>
          <a:xfrm>
            <a:off x="3113088" y="509588"/>
            <a:ext cx="3678237" cy="2547937"/>
          </a:xfrm>
          <a:noFill/>
          <a:ln>
            <a:miter lim="800000"/>
          </a:ln>
        </p:spPr>
      </p:sp>
      <p:sp>
        <p:nvSpPr>
          <p:cNvPr id="10445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44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8AD7839-E661-49B9-A85E-C2B59DF7F878}" type="slidenum">
              <a:rPr lang="en-GB" altLang="nl-BE" sz="1300"/>
              <a:pPr/>
              <a:t>204</a:t>
            </a:fld>
            <a:endParaRPr lang="en-GB" altLang="nl-BE" sz="1300"/>
          </a:p>
        </p:txBody>
      </p:sp>
    </p:spTree>
  </p:cSld>
  <p:clrMapOvr>
    <a:masterClrMapping/>
  </p:clrMapOvr>
</p:notes>
</file>

<file path=ppt/notesSlides/notesSlide20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6498" name="Slide Image Placeholder 1"/>
          <p:cNvSpPr>
            <a:spLocks noGrp="1" noRot="1" noChangeAspect="1" noTextEdit="1"/>
          </p:cNvSpPr>
          <p:nvPr>
            <p:ph type="sldImg" idx="2"/>
          </p:nvPr>
        </p:nvSpPr>
        <p:spPr>
          <a:xfrm>
            <a:off x="3113088" y="509588"/>
            <a:ext cx="3678237" cy="2547937"/>
          </a:xfrm>
          <a:noFill/>
          <a:ln>
            <a:miter lim="800000"/>
          </a:ln>
        </p:spPr>
      </p:sp>
      <p:sp>
        <p:nvSpPr>
          <p:cNvPr id="10649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65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E79941E-2C6C-40E0-A23C-BE01D6AC51CD}" type="slidenum">
              <a:rPr lang="en-GB" altLang="nl-BE" sz="1300"/>
              <a:pPr/>
              <a:t>205</a:t>
            </a:fld>
            <a:endParaRPr lang="en-GB" altLang="nl-BE" sz="1300"/>
          </a:p>
        </p:txBody>
      </p:sp>
    </p:spTree>
  </p:cSld>
  <p:clrMapOvr>
    <a:masterClrMapping/>
  </p:clrMapOvr>
</p:notes>
</file>

<file path=ppt/notesSlides/notesSlide20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8546" name="Slide Image Placeholder 1"/>
          <p:cNvSpPr>
            <a:spLocks noGrp="1" noRot="1" noChangeAspect="1" noTextEdit="1"/>
          </p:cNvSpPr>
          <p:nvPr>
            <p:ph type="sldImg" idx="2"/>
          </p:nvPr>
        </p:nvSpPr>
        <p:spPr>
          <a:xfrm>
            <a:off x="3113088" y="509588"/>
            <a:ext cx="3678237" cy="2547937"/>
          </a:xfrm>
          <a:noFill/>
          <a:ln>
            <a:miter lim="800000"/>
          </a:ln>
        </p:spPr>
      </p:sp>
      <p:sp>
        <p:nvSpPr>
          <p:cNvPr id="10854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85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A7EE0C7-9EA5-4FA3-BA79-F532605E21A7}" type="slidenum">
              <a:rPr lang="en-GB" altLang="nl-BE" sz="1300"/>
              <a:pPr/>
              <a:t>206</a:t>
            </a:fld>
            <a:endParaRPr lang="en-GB" altLang="nl-BE" sz="1300"/>
          </a:p>
        </p:txBody>
      </p:sp>
    </p:spTree>
  </p:cSld>
  <p:clrMapOvr>
    <a:masterClrMapping/>
  </p:clrMapOvr>
</p:notes>
</file>

<file path=ppt/notesSlides/notesSlide20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0594" name="Slide Image Placeholder 1"/>
          <p:cNvSpPr>
            <a:spLocks noGrp="1" noRot="1" noChangeAspect="1" noTextEdit="1"/>
          </p:cNvSpPr>
          <p:nvPr>
            <p:ph type="sldImg" idx="2"/>
          </p:nvPr>
        </p:nvSpPr>
        <p:spPr>
          <a:xfrm>
            <a:off x="3113088" y="509588"/>
            <a:ext cx="3678237" cy="2547937"/>
          </a:xfrm>
          <a:noFill/>
          <a:ln>
            <a:miter lim="800000"/>
          </a:ln>
        </p:spPr>
      </p:sp>
      <p:sp>
        <p:nvSpPr>
          <p:cNvPr id="11059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05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B7933A2-FAF2-4F16-82D6-1D48E6017605}" type="slidenum">
              <a:rPr lang="en-GB" altLang="nl-BE" sz="1300"/>
              <a:pPr/>
              <a:t>207</a:t>
            </a:fld>
            <a:endParaRPr lang="en-GB" altLang="nl-BE" sz="1300"/>
          </a:p>
        </p:txBody>
      </p:sp>
    </p:spTree>
  </p:cSld>
  <p:clrMapOvr>
    <a:masterClrMapping/>
  </p:clrMapOvr>
</p:notes>
</file>

<file path=ppt/notesSlides/notesSlide20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2642" name="Slide Image Placeholder 1"/>
          <p:cNvSpPr>
            <a:spLocks noGrp="1" noRot="1" noChangeAspect="1" noTextEdit="1"/>
          </p:cNvSpPr>
          <p:nvPr>
            <p:ph type="sldImg" idx="2"/>
          </p:nvPr>
        </p:nvSpPr>
        <p:spPr>
          <a:xfrm>
            <a:off x="3113088" y="509588"/>
            <a:ext cx="3678237" cy="2547937"/>
          </a:xfrm>
          <a:noFill/>
          <a:ln>
            <a:miter lim="800000"/>
          </a:ln>
        </p:spPr>
      </p:sp>
      <p:sp>
        <p:nvSpPr>
          <p:cNvPr id="11264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26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471B46A-4680-4D98-87BB-3E60730926E3}" type="slidenum">
              <a:rPr lang="en-GB" altLang="nl-BE" sz="1300"/>
              <a:pPr/>
              <a:t>208</a:t>
            </a:fld>
            <a:endParaRPr lang="en-GB" altLang="nl-BE" sz="1300"/>
          </a:p>
        </p:txBody>
      </p:sp>
    </p:spTree>
  </p:cSld>
  <p:clrMapOvr>
    <a:masterClrMapping/>
  </p:clrMapOvr>
</p:notes>
</file>

<file path=ppt/notesSlides/notesSlide20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4690" name="Slide Image Placeholder 1"/>
          <p:cNvSpPr>
            <a:spLocks noGrp="1" noRot="1" noChangeAspect="1" noTextEdit="1"/>
          </p:cNvSpPr>
          <p:nvPr>
            <p:ph type="sldImg" idx="2"/>
          </p:nvPr>
        </p:nvSpPr>
        <p:spPr>
          <a:xfrm>
            <a:off x="3113088" y="509588"/>
            <a:ext cx="3678237" cy="2547937"/>
          </a:xfrm>
          <a:noFill/>
          <a:ln>
            <a:miter lim="800000"/>
          </a:ln>
        </p:spPr>
      </p:sp>
      <p:sp>
        <p:nvSpPr>
          <p:cNvPr id="11469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46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5DFF9EC-81C2-4424-8C95-4D6C76A546E0}" type="slidenum">
              <a:rPr lang="en-GB" altLang="nl-BE" sz="1300"/>
              <a:pPr/>
              <a:t>209</a:t>
            </a:fld>
            <a:endParaRPr lang="en-GB" altLang="nl-BE" sz="1300"/>
          </a:p>
        </p:txBody>
      </p:sp>
    </p:spTree>
  </p:cSld>
  <p:clrMapOvr>
    <a:masterClrMapping/>
  </p:clrMapOvr>
</p:notes>
</file>

<file path=ppt/notesSlides/notesSlide20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6738" name="Slide Image Placeholder 1"/>
          <p:cNvSpPr>
            <a:spLocks noGrp="1" noRot="1" noChangeAspect="1" noTextEdit="1"/>
          </p:cNvSpPr>
          <p:nvPr>
            <p:ph type="sldImg" idx="2"/>
          </p:nvPr>
        </p:nvSpPr>
        <p:spPr>
          <a:xfrm>
            <a:off x="3113088" y="509588"/>
            <a:ext cx="3678237" cy="2547937"/>
          </a:xfrm>
          <a:noFill/>
          <a:ln>
            <a:miter lim="800000"/>
          </a:ln>
        </p:spPr>
      </p:sp>
      <p:sp>
        <p:nvSpPr>
          <p:cNvPr id="11673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67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DEA6FD4-3D06-4DA9-B75F-BBF7715F0E17}" type="slidenum">
              <a:rPr lang="en-GB" altLang="nl-BE" sz="1300"/>
              <a:pPr/>
              <a:t>210</a:t>
            </a:fld>
            <a:endParaRPr lang="en-GB" altLang="nl-BE" sz="1300"/>
          </a:p>
        </p:txBody>
      </p:sp>
    </p:spTree>
  </p:cSld>
  <p:clrMapOvr>
    <a:masterClrMapping/>
  </p:clrMapOvr>
</p:notes>
</file>

<file path=ppt/notesSlides/notesSlide20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18786" name="Slide Image Placeholder 1"/>
          <p:cNvSpPr>
            <a:spLocks noGrp="1" noRot="1" noChangeAspect="1" noTextEdit="1"/>
          </p:cNvSpPr>
          <p:nvPr>
            <p:ph type="sldImg" idx="2"/>
          </p:nvPr>
        </p:nvSpPr>
        <p:spPr>
          <a:xfrm>
            <a:off x="3113088" y="509588"/>
            <a:ext cx="3678237" cy="2547937"/>
          </a:xfrm>
          <a:noFill/>
          <a:ln>
            <a:miter lim="800000"/>
          </a:ln>
        </p:spPr>
      </p:sp>
      <p:sp>
        <p:nvSpPr>
          <p:cNvPr id="11878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187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EEA2581-FD8F-4A38-B547-A504BE75F184}" type="slidenum">
              <a:rPr lang="en-GB" altLang="nl-BE" sz="1300"/>
              <a:pPr/>
              <a:t>211</a:t>
            </a:fld>
            <a:endParaRPr lang="en-GB" altLang="nl-BE" sz="1300"/>
          </a:p>
        </p:txBody>
      </p:sp>
    </p:spTree>
  </p:cSld>
  <p:clrMapOvr>
    <a:masterClrMapping/>
  </p:clrMapOvr>
</p:notes>
</file>

<file path=ppt/notesSlides/notesSlide20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0834" name="Slide Image Placeholder 1"/>
          <p:cNvSpPr>
            <a:spLocks noGrp="1" noRot="1" noChangeAspect="1" noTextEdit="1"/>
          </p:cNvSpPr>
          <p:nvPr>
            <p:ph type="sldImg" idx="2"/>
          </p:nvPr>
        </p:nvSpPr>
        <p:spPr>
          <a:xfrm>
            <a:off x="3113088" y="509588"/>
            <a:ext cx="3678237" cy="2547937"/>
          </a:xfrm>
          <a:noFill/>
          <a:ln>
            <a:miter lim="800000"/>
          </a:ln>
        </p:spPr>
      </p:sp>
      <p:sp>
        <p:nvSpPr>
          <p:cNvPr id="12083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08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550CD3A-295C-400B-BEFB-0F53940D804E}" type="slidenum">
              <a:rPr lang="en-GB" altLang="nl-BE" sz="1300"/>
              <a:pPr/>
              <a:t>212</a:t>
            </a:fld>
            <a:endParaRPr lang="en-GB" altLang="nl-BE"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7106" name="Slide Image Placeholder 1"/>
          <p:cNvSpPr>
            <a:spLocks noGrp="1" noRot="1" noChangeAspect="1" noTextEdit="1"/>
          </p:cNvSpPr>
          <p:nvPr>
            <p:ph type="sldImg" idx="2"/>
          </p:nvPr>
        </p:nvSpPr>
        <p:spPr>
          <a:xfrm>
            <a:off x="3113088" y="509588"/>
            <a:ext cx="3678237" cy="2547937"/>
          </a:xfrm>
          <a:noFill/>
          <a:ln>
            <a:miter lim="800000"/>
          </a:ln>
        </p:spPr>
      </p:sp>
      <p:sp>
        <p:nvSpPr>
          <p:cNvPr id="471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71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770C1A8-E7BF-472E-9463-6785A7C141DB}" type="slidenum">
              <a:rPr lang="en-GB" altLang="nl-BE" sz="1300"/>
              <a:pPr/>
              <a:t>21</a:t>
            </a:fld>
            <a:endParaRPr lang="en-GB" altLang="nl-BE" sz="1300"/>
          </a:p>
        </p:txBody>
      </p:sp>
    </p:spTree>
  </p:cSld>
  <p:clrMapOvr>
    <a:masterClrMapping/>
  </p:clrMapOvr>
</p:notes>
</file>

<file path=ppt/notesSlides/notesSlide2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882" name="Slide Image Placeholder 1"/>
          <p:cNvSpPr>
            <a:spLocks noGrp="1" noRot="1" noChangeAspect="1" noTextEdit="1"/>
          </p:cNvSpPr>
          <p:nvPr>
            <p:ph type="sldImg" idx="2"/>
          </p:nvPr>
        </p:nvSpPr>
        <p:spPr>
          <a:xfrm>
            <a:off x="3113088" y="509588"/>
            <a:ext cx="3678237" cy="2547937"/>
          </a:xfrm>
          <a:noFill/>
          <a:ln>
            <a:miter lim="800000"/>
          </a:ln>
        </p:spPr>
      </p:sp>
      <p:sp>
        <p:nvSpPr>
          <p:cNvPr id="12288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8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31DA5F0-9B78-400A-A3A5-4F37285EE2DF}" type="slidenum">
              <a:rPr lang="en-GB" altLang="nl-BE" sz="1300"/>
              <a:pPr/>
              <a:t>213</a:t>
            </a:fld>
            <a:endParaRPr lang="en-GB" altLang="nl-BE" sz="1300"/>
          </a:p>
        </p:txBody>
      </p:sp>
    </p:spTree>
  </p:cSld>
  <p:clrMapOvr>
    <a:masterClrMapping/>
  </p:clrMapOvr>
</p:notes>
</file>

<file path=ppt/notesSlides/notesSlide2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4930" name="Slide Image Placeholder 1"/>
          <p:cNvSpPr>
            <a:spLocks noGrp="1" noRot="1" noChangeAspect="1" noTextEdit="1"/>
          </p:cNvSpPr>
          <p:nvPr>
            <p:ph type="sldImg" idx="2"/>
          </p:nvPr>
        </p:nvSpPr>
        <p:spPr>
          <a:xfrm>
            <a:off x="3113088" y="509588"/>
            <a:ext cx="3678237" cy="2547937"/>
          </a:xfrm>
          <a:noFill/>
          <a:ln>
            <a:miter lim="800000"/>
          </a:ln>
        </p:spPr>
      </p:sp>
      <p:sp>
        <p:nvSpPr>
          <p:cNvPr id="12493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49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EE485E5-B7B5-407C-BDCE-8E2537FE0F74}" type="slidenum">
              <a:rPr lang="en-GB" altLang="nl-BE" sz="1300"/>
              <a:pPr/>
              <a:t>214</a:t>
            </a:fld>
            <a:endParaRPr lang="en-GB" altLang="nl-BE" sz="1300"/>
          </a:p>
        </p:txBody>
      </p:sp>
    </p:spTree>
  </p:cSld>
  <p:clrMapOvr>
    <a:masterClrMapping/>
  </p:clrMapOvr>
</p:notes>
</file>

<file path=ppt/notesSlides/notesSlide2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6978" name="Slide Image Placeholder 1"/>
          <p:cNvSpPr>
            <a:spLocks noGrp="1" noRot="1" noChangeAspect="1" noTextEdit="1"/>
          </p:cNvSpPr>
          <p:nvPr>
            <p:ph type="sldImg" idx="2"/>
          </p:nvPr>
        </p:nvSpPr>
        <p:spPr>
          <a:xfrm>
            <a:off x="3113088" y="509588"/>
            <a:ext cx="3678237" cy="2547937"/>
          </a:xfrm>
          <a:noFill/>
          <a:ln>
            <a:miter lim="800000"/>
          </a:ln>
        </p:spPr>
      </p:sp>
      <p:sp>
        <p:nvSpPr>
          <p:cNvPr id="12697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69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92BBB31-5361-4F00-92C2-A593E9C331F0}" type="slidenum">
              <a:rPr lang="en-GB" altLang="nl-BE" sz="1300"/>
              <a:pPr/>
              <a:t>215</a:t>
            </a:fld>
            <a:endParaRPr lang="en-GB" altLang="nl-BE" sz="1300"/>
          </a:p>
        </p:txBody>
      </p:sp>
    </p:spTree>
  </p:cSld>
  <p:clrMapOvr>
    <a:masterClrMapping/>
  </p:clrMapOvr>
</p:notes>
</file>

<file path=ppt/notesSlides/notesSlide2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9026" name="Slide Image Placeholder 1"/>
          <p:cNvSpPr>
            <a:spLocks noGrp="1" noRot="1" noChangeAspect="1" noTextEdit="1"/>
          </p:cNvSpPr>
          <p:nvPr>
            <p:ph type="sldImg" idx="2"/>
          </p:nvPr>
        </p:nvSpPr>
        <p:spPr>
          <a:xfrm>
            <a:off x="3113088" y="509588"/>
            <a:ext cx="3678237" cy="2547937"/>
          </a:xfrm>
          <a:noFill/>
          <a:ln>
            <a:miter lim="800000"/>
          </a:ln>
        </p:spPr>
      </p:sp>
      <p:sp>
        <p:nvSpPr>
          <p:cNvPr id="12902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90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422B1F9-3E7F-44C9-AACD-A9151A582441}" type="slidenum">
              <a:rPr lang="en-GB" altLang="nl-BE" sz="1300"/>
              <a:pPr/>
              <a:t>216</a:t>
            </a:fld>
            <a:endParaRPr lang="en-GB" altLang="nl-BE" sz="1300"/>
          </a:p>
        </p:txBody>
      </p:sp>
    </p:spTree>
  </p:cSld>
  <p:clrMapOvr>
    <a:masterClrMapping/>
  </p:clrMapOvr>
</p:notes>
</file>

<file path=ppt/notesSlides/notesSlide2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1074" name="Slide Image Placeholder 1"/>
          <p:cNvSpPr>
            <a:spLocks noGrp="1" noRot="1" noChangeAspect="1" noTextEdit="1"/>
          </p:cNvSpPr>
          <p:nvPr>
            <p:ph type="sldImg" idx="2"/>
          </p:nvPr>
        </p:nvSpPr>
        <p:spPr>
          <a:xfrm>
            <a:off x="3113088" y="509588"/>
            <a:ext cx="3678237" cy="2547937"/>
          </a:xfrm>
          <a:noFill/>
          <a:ln>
            <a:miter lim="800000"/>
          </a:ln>
        </p:spPr>
      </p:sp>
      <p:sp>
        <p:nvSpPr>
          <p:cNvPr id="13107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10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241F029-DE16-4FB7-8CCA-7FB788DD21EF}" type="slidenum">
              <a:rPr lang="en-GB" altLang="nl-BE" sz="1300"/>
              <a:pPr/>
              <a:t>217</a:t>
            </a:fld>
            <a:endParaRPr lang="en-GB" altLang="nl-BE" sz="1300"/>
          </a:p>
        </p:txBody>
      </p:sp>
    </p:spTree>
  </p:cSld>
  <p:clrMapOvr>
    <a:masterClrMapping/>
  </p:clrMapOvr>
</p:notes>
</file>

<file path=ppt/notesSlides/notesSlide2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3122" name="Slide Image Placeholder 1"/>
          <p:cNvSpPr>
            <a:spLocks noGrp="1" noRot="1" noChangeAspect="1" noTextEdit="1"/>
          </p:cNvSpPr>
          <p:nvPr>
            <p:ph type="sldImg" idx="2"/>
          </p:nvPr>
        </p:nvSpPr>
        <p:spPr>
          <a:xfrm>
            <a:off x="3113088" y="509588"/>
            <a:ext cx="3678237" cy="2547937"/>
          </a:xfrm>
          <a:noFill/>
          <a:ln>
            <a:miter lim="800000"/>
          </a:ln>
        </p:spPr>
      </p:sp>
      <p:sp>
        <p:nvSpPr>
          <p:cNvPr id="13312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31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5668D23-CC18-440D-AE89-EFA8B783D4BB}" type="slidenum">
              <a:rPr lang="en-GB" altLang="nl-BE" sz="1300"/>
              <a:pPr/>
              <a:t>218</a:t>
            </a:fld>
            <a:endParaRPr lang="en-GB" altLang="nl-BE" sz="1300"/>
          </a:p>
        </p:txBody>
      </p:sp>
    </p:spTree>
  </p:cSld>
  <p:clrMapOvr>
    <a:masterClrMapping/>
  </p:clrMapOvr>
</p:notes>
</file>

<file path=ppt/notesSlides/notesSlide2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5170" name="Slide Image Placeholder 1"/>
          <p:cNvSpPr>
            <a:spLocks noGrp="1" noRot="1" noChangeAspect="1" noTextEdit="1"/>
          </p:cNvSpPr>
          <p:nvPr>
            <p:ph type="sldImg" idx="2"/>
          </p:nvPr>
        </p:nvSpPr>
        <p:spPr>
          <a:xfrm>
            <a:off x="3113088" y="509588"/>
            <a:ext cx="3678237" cy="2547937"/>
          </a:xfrm>
          <a:noFill/>
          <a:ln>
            <a:miter lim="800000"/>
          </a:ln>
        </p:spPr>
      </p:sp>
      <p:sp>
        <p:nvSpPr>
          <p:cNvPr id="13517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51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A309559-63C9-4139-AED0-F0F751532E62}" type="slidenum">
              <a:rPr lang="en-GB" altLang="nl-BE" sz="1300"/>
              <a:pPr/>
              <a:t>219</a:t>
            </a:fld>
            <a:endParaRPr lang="en-GB" altLang="nl-BE" sz="1300"/>
          </a:p>
        </p:txBody>
      </p:sp>
    </p:spTree>
  </p:cSld>
  <p:clrMapOvr>
    <a:masterClrMapping/>
  </p:clrMapOvr>
</p:notes>
</file>

<file path=ppt/notesSlides/notesSlide2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7218" name="Slide Image Placeholder 1"/>
          <p:cNvSpPr>
            <a:spLocks noGrp="1" noRot="1" noChangeAspect="1" noTextEdit="1"/>
          </p:cNvSpPr>
          <p:nvPr>
            <p:ph type="sldImg" idx="2"/>
          </p:nvPr>
        </p:nvSpPr>
        <p:spPr>
          <a:xfrm>
            <a:off x="3113088" y="509588"/>
            <a:ext cx="3678237" cy="2547937"/>
          </a:xfrm>
          <a:noFill/>
          <a:ln>
            <a:miter lim="800000"/>
          </a:ln>
        </p:spPr>
      </p:sp>
      <p:sp>
        <p:nvSpPr>
          <p:cNvPr id="13721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72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92ADD41-3EB5-43DC-8ECE-150A55E514A7}" type="slidenum">
              <a:rPr lang="en-GB" altLang="nl-BE" sz="1300"/>
              <a:pPr/>
              <a:t>220</a:t>
            </a:fld>
            <a:endParaRPr lang="en-GB" altLang="nl-BE" sz="1300"/>
          </a:p>
        </p:txBody>
      </p:sp>
    </p:spTree>
  </p:cSld>
  <p:clrMapOvr>
    <a:masterClrMapping/>
  </p:clrMapOvr>
</p:notes>
</file>

<file path=ppt/notesSlides/notesSlide2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39266" name="Slide Image Placeholder 1"/>
          <p:cNvSpPr>
            <a:spLocks noGrp="1" noRot="1" noChangeAspect="1" noTextEdit="1"/>
          </p:cNvSpPr>
          <p:nvPr>
            <p:ph type="sldImg" idx="2"/>
          </p:nvPr>
        </p:nvSpPr>
        <p:spPr>
          <a:xfrm>
            <a:off x="3113088" y="509588"/>
            <a:ext cx="3678237" cy="2547937"/>
          </a:xfrm>
          <a:noFill/>
          <a:ln>
            <a:miter lim="800000"/>
          </a:ln>
        </p:spPr>
      </p:sp>
      <p:sp>
        <p:nvSpPr>
          <p:cNvPr id="13926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392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05386C0-89DB-4B00-8E06-BDDCBBD6D671}" type="slidenum">
              <a:rPr lang="en-GB" altLang="nl-BE" sz="1300"/>
              <a:pPr/>
              <a:t>221</a:t>
            </a:fld>
            <a:endParaRPr lang="en-GB" altLang="nl-BE" sz="1300"/>
          </a:p>
        </p:txBody>
      </p:sp>
    </p:spTree>
  </p:cSld>
  <p:clrMapOvr>
    <a:masterClrMapping/>
  </p:clrMapOvr>
</p:notes>
</file>

<file path=ppt/notesSlides/notesSlide2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1314" name="Slide Image Placeholder 1"/>
          <p:cNvSpPr>
            <a:spLocks noGrp="1" noRot="1" noChangeAspect="1" noTextEdit="1"/>
          </p:cNvSpPr>
          <p:nvPr>
            <p:ph type="sldImg" idx="2"/>
          </p:nvPr>
        </p:nvSpPr>
        <p:spPr>
          <a:xfrm>
            <a:off x="3113088" y="509588"/>
            <a:ext cx="3678237" cy="2547937"/>
          </a:xfrm>
          <a:noFill/>
          <a:ln>
            <a:miter lim="800000"/>
          </a:ln>
        </p:spPr>
      </p:sp>
      <p:sp>
        <p:nvSpPr>
          <p:cNvPr id="14131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13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2C3218B-982A-49BD-84C9-C274EC67A9B0}" type="slidenum">
              <a:rPr lang="en-GB" altLang="nl-BE" sz="1300"/>
              <a:pPr/>
              <a:t>222</a:t>
            </a:fld>
            <a:endParaRPr lang="en-GB" altLang="nl-BE"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9154" name="Slide Image Placeholder 1"/>
          <p:cNvSpPr>
            <a:spLocks noGrp="1" noRot="1" noChangeAspect="1" noTextEdit="1"/>
          </p:cNvSpPr>
          <p:nvPr>
            <p:ph type="sldImg" idx="2"/>
          </p:nvPr>
        </p:nvSpPr>
        <p:spPr>
          <a:xfrm>
            <a:off x="3113088" y="509588"/>
            <a:ext cx="3678237" cy="2547937"/>
          </a:xfrm>
          <a:noFill/>
          <a:ln>
            <a:miter lim="800000"/>
          </a:ln>
        </p:spPr>
      </p:sp>
      <p:sp>
        <p:nvSpPr>
          <p:cNvPr id="491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91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236D780-7941-47AB-95AE-1AE8EC487854}" type="slidenum">
              <a:rPr lang="en-GB" altLang="nl-BE" sz="1300"/>
              <a:pPr/>
              <a:t>22</a:t>
            </a:fld>
            <a:endParaRPr lang="en-GB" altLang="nl-BE" sz="1300"/>
          </a:p>
        </p:txBody>
      </p:sp>
    </p:spTree>
  </p:cSld>
  <p:clrMapOvr>
    <a:masterClrMapping/>
  </p:clrMapOvr>
</p:notes>
</file>

<file path=ppt/notesSlides/notesSlide2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62" name="Slide Image Placeholder 1"/>
          <p:cNvSpPr>
            <a:spLocks noGrp="1" noRot="1" noChangeAspect="1" noTextEdit="1"/>
          </p:cNvSpPr>
          <p:nvPr>
            <p:ph type="sldImg" idx="2"/>
          </p:nvPr>
        </p:nvSpPr>
        <p:spPr>
          <a:xfrm>
            <a:off x="3113088" y="509588"/>
            <a:ext cx="3678237" cy="2547937"/>
          </a:xfrm>
          <a:noFill/>
          <a:ln>
            <a:miter lim="800000"/>
          </a:ln>
        </p:spPr>
      </p:sp>
      <p:sp>
        <p:nvSpPr>
          <p:cNvPr id="14336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3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792EDF4-36BD-4409-BC79-E23935CFD41E}" type="slidenum">
              <a:rPr lang="en-GB" altLang="nl-BE" sz="1300"/>
              <a:pPr/>
              <a:t>223</a:t>
            </a:fld>
            <a:endParaRPr lang="en-GB" altLang="nl-BE" sz="1300"/>
          </a:p>
        </p:txBody>
      </p:sp>
    </p:spTree>
  </p:cSld>
  <p:clrMapOvr>
    <a:masterClrMapping/>
  </p:clrMapOvr>
</p:notes>
</file>

<file path=ppt/notesSlides/notesSlide2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5410" name="Slide Image Placeholder 1"/>
          <p:cNvSpPr>
            <a:spLocks noGrp="1" noRot="1" noChangeAspect="1" noTextEdit="1"/>
          </p:cNvSpPr>
          <p:nvPr>
            <p:ph type="sldImg" idx="2"/>
          </p:nvPr>
        </p:nvSpPr>
        <p:spPr>
          <a:xfrm>
            <a:off x="3113088" y="509588"/>
            <a:ext cx="3678237" cy="2547937"/>
          </a:xfrm>
          <a:noFill/>
          <a:ln>
            <a:miter lim="800000"/>
          </a:ln>
        </p:spPr>
      </p:sp>
      <p:sp>
        <p:nvSpPr>
          <p:cNvPr id="14541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54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02ADDCB-FE4E-4121-B904-F806874F60FE}" type="slidenum">
              <a:rPr lang="en-GB" altLang="nl-BE" sz="1300"/>
              <a:pPr/>
              <a:t>224</a:t>
            </a:fld>
            <a:endParaRPr lang="en-GB" altLang="nl-BE" sz="1300"/>
          </a:p>
        </p:txBody>
      </p:sp>
    </p:spTree>
  </p:cSld>
  <p:clrMapOvr>
    <a:masterClrMapping/>
  </p:clrMapOvr>
</p:notes>
</file>

<file path=ppt/notesSlides/notesSlide2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7458" name="Slide Image Placeholder 1"/>
          <p:cNvSpPr>
            <a:spLocks noGrp="1" noRot="1" noChangeAspect="1" noTextEdit="1"/>
          </p:cNvSpPr>
          <p:nvPr>
            <p:ph type="sldImg" idx="2"/>
          </p:nvPr>
        </p:nvSpPr>
        <p:spPr>
          <a:xfrm>
            <a:off x="3113088" y="509588"/>
            <a:ext cx="3678237" cy="2547937"/>
          </a:xfrm>
          <a:noFill/>
          <a:ln>
            <a:miter lim="800000"/>
          </a:ln>
        </p:spPr>
      </p:sp>
      <p:sp>
        <p:nvSpPr>
          <p:cNvPr id="14745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74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3536075-5423-4721-93A2-24C59A2D70B1}" type="slidenum">
              <a:rPr lang="en-GB" altLang="nl-BE" sz="1300"/>
              <a:pPr/>
              <a:t>225</a:t>
            </a:fld>
            <a:endParaRPr lang="en-GB" altLang="nl-BE" sz="1300"/>
          </a:p>
        </p:txBody>
      </p:sp>
    </p:spTree>
  </p:cSld>
  <p:clrMapOvr>
    <a:masterClrMapping/>
  </p:clrMapOvr>
</p:notes>
</file>

<file path=ppt/notesSlides/notesSlide2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9506" name="Slide Image Placeholder 1"/>
          <p:cNvSpPr>
            <a:spLocks noGrp="1" noRot="1" noChangeAspect="1" noTextEdit="1"/>
          </p:cNvSpPr>
          <p:nvPr>
            <p:ph type="sldImg" idx="2"/>
          </p:nvPr>
        </p:nvSpPr>
        <p:spPr>
          <a:xfrm>
            <a:off x="3113088" y="509588"/>
            <a:ext cx="3678237" cy="2547937"/>
          </a:xfrm>
          <a:noFill/>
          <a:ln>
            <a:miter lim="800000"/>
          </a:ln>
        </p:spPr>
      </p:sp>
      <p:sp>
        <p:nvSpPr>
          <p:cNvPr id="14950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95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6AB7CFB-B722-48E2-AE1C-7C5832F618D7}" type="slidenum">
              <a:rPr lang="en-GB" altLang="nl-BE" sz="1300"/>
              <a:pPr/>
              <a:t>226</a:t>
            </a:fld>
            <a:endParaRPr lang="en-GB" altLang="nl-BE" sz="1300"/>
          </a:p>
        </p:txBody>
      </p:sp>
    </p:spTree>
  </p:cSld>
  <p:clrMapOvr>
    <a:masterClrMapping/>
  </p:clrMapOvr>
</p:notes>
</file>

<file path=ppt/notesSlides/notesSlide2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1554" name="Slide Image Placeholder 1"/>
          <p:cNvSpPr>
            <a:spLocks noGrp="1" noRot="1" noChangeAspect="1" noTextEdit="1"/>
          </p:cNvSpPr>
          <p:nvPr>
            <p:ph type="sldImg" idx="2"/>
          </p:nvPr>
        </p:nvSpPr>
        <p:spPr>
          <a:xfrm>
            <a:off x="3113088" y="509588"/>
            <a:ext cx="3678237" cy="2547937"/>
          </a:xfrm>
          <a:noFill/>
          <a:ln>
            <a:miter lim="800000"/>
          </a:ln>
        </p:spPr>
      </p:sp>
      <p:sp>
        <p:nvSpPr>
          <p:cNvPr id="15155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15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F0C6B20-CE1E-45B6-8410-13813C2F67D7}" type="slidenum">
              <a:rPr lang="en-GB" altLang="nl-BE" sz="1300"/>
              <a:pPr/>
              <a:t>227</a:t>
            </a:fld>
            <a:endParaRPr lang="en-GB" altLang="nl-BE" sz="1300"/>
          </a:p>
        </p:txBody>
      </p:sp>
    </p:spTree>
  </p:cSld>
  <p:clrMapOvr>
    <a:masterClrMapping/>
  </p:clrMapOvr>
</p:notes>
</file>

<file path=ppt/notesSlides/notesSlide2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3602" name="Slide Image Placeholder 1"/>
          <p:cNvSpPr>
            <a:spLocks noGrp="1" noRot="1" noChangeAspect="1" noTextEdit="1"/>
          </p:cNvSpPr>
          <p:nvPr>
            <p:ph type="sldImg" idx="2"/>
          </p:nvPr>
        </p:nvSpPr>
        <p:spPr>
          <a:xfrm>
            <a:off x="3113088" y="509588"/>
            <a:ext cx="3678237" cy="2547937"/>
          </a:xfrm>
          <a:noFill/>
          <a:ln>
            <a:miter lim="800000"/>
          </a:ln>
        </p:spPr>
      </p:sp>
      <p:sp>
        <p:nvSpPr>
          <p:cNvPr id="15360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36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216BEA0-77DE-42BF-926F-4D8B8872BD67}" type="slidenum">
              <a:rPr lang="en-GB" altLang="nl-BE" sz="1300"/>
              <a:pPr/>
              <a:t>228</a:t>
            </a:fld>
            <a:endParaRPr lang="en-GB" altLang="nl-BE" sz="1300"/>
          </a:p>
        </p:txBody>
      </p:sp>
    </p:spTree>
  </p:cSld>
  <p:clrMapOvr>
    <a:masterClrMapping/>
  </p:clrMapOvr>
</p:notes>
</file>

<file path=ppt/notesSlides/notesSlide2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5650" name="Slide Image Placeholder 1"/>
          <p:cNvSpPr>
            <a:spLocks noGrp="1" noRot="1" noChangeAspect="1" noTextEdit="1"/>
          </p:cNvSpPr>
          <p:nvPr>
            <p:ph type="sldImg" idx="2"/>
          </p:nvPr>
        </p:nvSpPr>
        <p:spPr>
          <a:xfrm>
            <a:off x="3113088" y="509588"/>
            <a:ext cx="3678237" cy="2547937"/>
          </a:xfrm>
          <a:noFill/>
          <a:ln>
            <a:miter lim="800000"/>
          </a:ln>
        </p:spPr>
      </p:sp>
      <p:sp>
        <p:nvSpPr>
          <p:cNvPr id="15565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56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9920B28-B912-4F0F-BD13-037ACBFFB649}" type="slidenum">
              <a:rPr lang="en-GB" altLang="nl-BE" sz="1300"/>
              <a:pPr/>
              <a:t>229</a:t>
            </a:fld>
            <a:endParaRPr lang="en-GB" altLang="nl-BE" sz="1300"/>
          </a:p>
        </p:txBody>
      </p:sp>
    </p:spTree>
  </p:cSld>
  <p:clrMapOvr>
    <a:masterClrMapping/>
  </p:clrMapOvr>
</p:notes>
</file>

<file path=ppt/notesSlides/notesSlide2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7698" name="Slide Image Placeholder 1"/>
          <p:cNvSpPr>
            <a:spLocks noGrp="1" noRot="1" noChangeAspect="1" noTextEdit="1"/>
          </p:cNvSpPr>
          <p:nvPr>
            <p:ph type="sldImg" idx="2"/>
          </p:nvPr>
        </p:nvSpPr>
        <p:spPr>
          <a:xfrm>
            <a:off x="3113088" y="509588"/>
            <a:ext cx="3678237" cy="2547937"/>
          </a:xfrm>
          <a:noFill/>
          <a:ln>
            <a:miter lim="800000"/>
          </a:ln>
        </p:spPr>
      </p:sp>
      <p:sp>
        <p:nvSpPr>
          <p:cNvPr id="15769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77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11C937E-11AB-43F9-976D-132B6F4C7C22}" type="slidenum">
              <a:rPr lang="en-GB" altLang="nl-BE" sz="1300"/>
              <a:pPr/>
              <a:t>230</a:t>
            </a:fld>
            <a:endParaRPr lang="en-GB" altLang="nl-BE" sz="1300"/>
          </a:p>
        </p:txBody>
      </p:sp>
    </p:spTree>
  </p:cSld>
  <p:clrMapOvr>
    <a:masterClrMapping/>
  </p:clrMapOvr>
</p:notes>
</file>

<file path=ppt/notesSlides/notesSlide2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59746" name="Slide Image Placeholder 1"/>
          <p:cNvSpPr>
            <a:spLocks noGrp="1" noRot="1" noChangeAspect="1" noTextEdit="1"/>
          </p:cNvSpPr>
          <p:nvPr>
            <p:ph type="sldImg" idx="2"/>
          </p:nvPr>
        </p:nvSpPr>
        <p:spPr>
          <a:xfrm>
            <a:off x="3113088" y="509588"/>
            <a:ext cx="3678237" cy="2547937"/>
          </a:xfrm>
          <a:noFill/>
          <a:ln>
            <a:miter lim="800000"/>
          </a:ln>
        </p:spPr>
      </p:sp>
      <p:sp>
        <p:nvSpPr>
          <p:cNvPr id="15974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597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92BE34F-515D-4FD0-8D7F-0C567BE9A21A}" type="slidenum">
              <a:rPr lang="en-GB" altLang="nl-BE" sz="1300"/>
              <a:pPr/>
              <a:t>231</a:t>
            </a:fld>
            <a:endParaRPr lang="en-GB" altLang="nl-BE" sz="1300"/>
          </a:p>
        </p:txBody>
      </p:sp>
    </p:spTree>
  </p:cSld>
  <p:clrMapOvr>
    <a:masterClrMapping/>
  </p:clrMapOvr>
</p:notes>
</file>

<file path=ppt/notesSlides/notesSlide2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1794" name="Slide Image Placeholder 1"/>
          <p:cNvSpPr>
            <a:spLocks noGrp="1" noRot="1" noChangeAspect="1" noTextEdit="1"/>
          </p:cNvSpPr>
          <p:nvPr>
            <p:ph type="sldImg" idx="2"/>
          </p:nvPr>
        </p:nvSpPr>
        <p:spPr>
          <a:xfrm>
            <a:off x="3113088" y="509588"/>
            <a:ext cx="3678237" cy="2547937"/>
          </a:xfrm>
          <a:noFill/>
          <a:ln>
            <a:miter lim="800000"/>
          </a:ln>
        </p:spPr>
      </p:sp>
      <p:sp>
        <p:nvSpPr>
          <p:cNvPr id="16179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17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8B6F98E-C807-43F9-86B3-195504FE64CB}" type="slidenum">
              <a:rPr lang="en-GB" altLang="nl-BE" sz="1300"/>
              <a:pPr/>
              <a:t>232</a:t>
            </a:fld>
            <a:endParaRPr lang="en-GB" altLang="nl-BE"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Slide Image Placeholder 1"/>
          <p:cNvSpPr>
            <a:spLocks noGrp="1" noRot="1" noChangeAspect="1" noTextEdit="1"/>
          </p:cNvSpPr>
          <p:nvPr>
            <p:ph type="sldImg" idx="2"/>
          </p:nvPr>
        </p:nvSpPr>
        <p:spPr>
          <a:xfrm>
            <a:off x="3113088" y="509588"/>
            <a:ext cx="3678237" cy="2547937"/>
          </a:xfrm>
          <a:noFill/>
          <a:ln>
            <a:miter lim="800000"/>
          </a:ln>
        </p:spPr>
      </p:sp>
      <p:sp>
        <p:nvSpPr>
          <p:cNvPr id="512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12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063CC86-7EE3-4DD3-B237-69351558E37C}" type="slidenum">
              <a:rPr lang="en-GB" altLang="nl-BE" sz="1300"/>
              <a:pPr/>
              <a:t>23</a:t>
            </a:fld>
            <a:endParaRPr lang="en-GB" altLang="nl-BE" sz="1300"/>
          </a:p>
        </p:txBody>
      </p:sp>
    </p:spTree>
  </p:cSld>
  <p:clrMapOvr>
    <a:masterClrMapping/>
  </p:clrMapOvr>
</p:notes>
</file>

<file path=ppt/notesSlides/notesSlide2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42" name="Slide Image Placeholder 1"/>
          <p:cNvSpPr>
            <a:spLocks noGrp="1" noRot="1" noChangeAspect="1" noTextEdit="1"/>
          </p:cNvSpPr>
          <p:nvPr>
            <p:ph type="sldImg" idx="2"/>
          </p:nvPr>
        </p:nvSpPr>
        <p:spPr>
          <a:xfrm>
            <a:off x="3113088" y="509588"/>
            <a:ext cx="3678237" cy="2547937"/>
          </a:xfrm>
          <a:noFill/>
          <a:ln>
            <a:miter lim="800000"/>
          </a:ln>
        </p:spPr>
      </p:sp>
      <p:sp>
        <p:nvSpPr>
          <p:cNvPr id="16384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833E970-917F-42FA-901E-29E69F53D088}" type="slidenum">
              <a:rPr lang="en-GB" altLang="nl-BE" sz="1300"/>
              <a:pPr/>
              <a:t>233</a:t>
            </a:fld>
            <a:endParaRPr lang="en-GB" altLang="nl-BE" sz="1300"/>
          </a:p>
        </p:txBody>
      </p:sp>
    </p:spTree>
  </p:cSld>
  <p:clrMapOvr>
    <a:masterClrMapping/>
  </p:clrMapOvr>
</p:notes>
</file>

<file path=ppt/notesSlides/notesSlide2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5890" name="Slide Image Placeholder 1"/>
          <p:cNvSpPr>
            <a:spLocks noGrp="1" noRot="1" noChangeAspect="1" noTextEdit="1"/>
          </p:cNvSpPr>
          <p:nvPr>
            <p:ph type="sldImg" idx="2"/>
          </p:nvPr>
        </p:nvSpPr>
        <p:spPr>
          <a:xfrm>
            <a:off x="3113088" y="509588"/>
            <a:ext cx="3678237" cy="2547937"/>
          </a:xfrm>
          <a:noFill/>
          <a:ln>
            <a:miter lim="800000"/>
          </a:ln>
        </p:spPr>
      </p:sp>
      <p:sp>
        <p:nvSpPr>
          <p:cNvPr id="16589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58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890E5E3-79EB-4390-95F4-869255390A00}" type="slidenum">
              <a:rPr lang="en-GB" altLang="nl-BE" sz="1300"/>
              <a:pPr/>
              <a:t>234</a:t>
            </a:fld>
            <a:endParaRPr lang="en-GB" altLang="nl-BE" sz="1300"/>
          </a:p>
        </p:txBody>
      </p:sp>
    </p:spTree>
  </p:cSld>
  <p:clrMapOvr>
    <a:masterClrMapping/>
  </p:clrMapOvr>
</p:notes>
</file>

<file path=ppt/notesSlides/notesSlide2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7938" name="Slide Image Placeholder 1"/>
          <p:cNvSpPr>
            <a:spLocks noGrp="1" noRot="1" noChangeAspect="1" noTextEdit="1"/>
          </p:cNvSpPr>
          <p:nvPr>
            <p:ph type="sldImg" idx="2"/>
          </p:nvPr>
        </p:nvSpPr>
        <p:spPr>
          <a:xfrm>
            <a:off x="3113088" y="509588"/>
            <a:ext cx="3678237" cy="2547937"/>
          </a:xfrm>
          <a:noFill/>
          <a:ln>
            <a:miter lim="800000"/>
          </a:ln>
        </p:spPr>
      </p:sp>
      <p:sp>
        <p:nvSpPr>
          <p:cNvPr id="16793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79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D67EC18-D0B1-4A39-B909-C3D2F2B27521}" type="slidenum">
              <a:rPr lang="en-GB" altLang="nl-BE" sz="1300"/>
              <a:pPr/>
              <a:t>235</a:t>
            </a:fld>
            <a:endParaRPr lang="en-GB" altLang="nl-BE" sz="1300"/>
          </a:p>
        </p:txBody>
      </p:sp>
    </p:spTree>
  </p:cSld>
  <p:clrMapOvr>
    <a:masterClrMapping/>
  </p:clrMapOvr>
</p:notes>
</file>

<file path=ppt/notesSlides/notesSlide2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9986" name="Slide Image Placeholder 1"/>
          <p:cNvSpPr>
            <a:spLocks noGrp="1" noRot="1" noChangeAspect="1" noTextEdit="1"/>
          </p:cNvSpPr>
          <p:nvPr>
            <p:ph type="sldImg" idx="2"/>
          </p:nvPr>
        </p:nvSpPr>
        <p:spPr>
          <a:xfrm>
            <a:off x="3113088" y="509588"/>
            <a:ext cx="3678237" cy="2547937"/>
          </a:xfrm>
          <a:noFill/>
          <a:ln>
            <a:miter lim="800000"/>
          </a:ln>
        </p:spPr>
      </p:sp>
      <p:sp>
        <p:nvSpPr>
          <p:cNvPr id="16998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99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EF0F8A5-14DC-4FB5-BEEA-7C5439FF76A1}" type="slidenum">
              <a:rPr lang="en-GB" altLang="nl-BE" sz="1300"/>
              <a:pPr/>
              <a:t>236</a:t>
            </a:fld>
            <a:endParaRPr lang="en-GB" altLang="nl-BE" sz="1300"/>
          </a:p>
        </p:txBody>
      </p:sp>
    </p:spTree>
  </p:cSld>
  <p:clrMapOvr>
    <a:masterClrMapping/>
  </p:clrMapOvr>
</p:notes>
</file>

<file path=ppt/notesSlides/notesSlide2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2034" name="Slide Image Placeholder 1"/>
          <p:cNvSpPr>
            <a:spLocks noGrp="1" noRot="1" noChangeAspect="1" noTextEdit="1"/>
          </p:cNvSpPr>
          <p:nvPr>
            <p:ph type="sldImg" idx="2"/>
          </p:nvPr>
        </p:nvSpPr>
        <p:spPr>
          <a:xfrm>
            <a:off x="3113088" y="509588"/>
            <a:ext cx="3678237" cy="2547937"/>
          </a:xfrm>
          <a:noFill/>
          <a:ln>
            <a:miter lim="800000"/>
          </a:ln>
        </p:spPr>
      </p:sp>
      <p:sp>
        <p:nvSpPr>
          <p:cNvPr id="17203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720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FCA65FE-4275-435C-A5F0-4DC55DBBAC16}" type="slidenum">
              <a:rPr lang="en-GB" altLang="nl-BE" sz="1300"/>
              <a:pPr/>
              <a:t>237</a:t>
            </a:fld>
            <a:endParaRPr lang="en-GB" altLang="nl-BE" sz="1300"/>
          </a:p>
        </p:txBody>
      </p:sp>
    </p:spTree>
  </p:cSld>
  <p:clrMapOvr>
    <a:masterClrMapping/>
  </p:clrMapOvr>
</p:notes>
</file>

<file path=ppt/notesSlides/notesSlide2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4082" name="Slide Image Placeholder 1"/>
          <p:cNvSpPr>
            <a:spLocks noGrp="1" noRot="1" noChangeAspect="1" noTextEdit="1"/>
          </p:cNvSpPr>
          <p:nvPr>
            <p:ph type="sldImg" idx="2"/>
          </p:nvPr>
        </p:nvSpPr>
        <p:spPr>
          <a:xfrm>
            <a:off x="3113088" y="509588"/>
            <a:ext cx="3678237" cy="2547937"/>
          </a:xfrm>
          <a:noFill/>
          <a:ln>
            <a:miter lim="800000"/>
          </a:ln>
        </p:spPr>
      </p:sp>
      <p:sp>
        <p:nvSpPr>
          <p:cNvPr id="17408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740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C4AE220-A769-4154-A776-9F285A8558C7}" type="slidenum">
              <a:rPr lang="en-GB" altLang="nl-BE" sz="1300"/>
              <a:pPr/>
              <a:t>238</a:t>
            </a:fld>
            <a:endParaRPr lang="en-GB" altLang="nl-BE" sz="1300"/>
          </a:p>
        </p:txBody>
      </p:sp>
    </p:spTree>
  </p:cSld>
  <p:clrMapOvr>
    <a:masterClrMapping/>
  </p:clrMapOvr>
</p:notes>
</file>

<file path=ppt/notesSlides/notesSlide2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6130" name="Slide Image Placeholder 1"/>
          <p:cNvSpPr>
            <a:spLocks noGrp="1" noRot="1" noChangeAspect="1" noTextEdit="1"/>
          </p:cNvSpPr>
          <p:nvPr>
            <p:ph type="sldImg" idx="2"/>
          </p:nvPr>
        </p:nvSpPr>
        <p:spPr>
          <a:xfrm>
            <a:off x="3113088" y="509588"/>
            <a:ext cx="3678237" cy="2547937"/>
          </a:xfrm>
          <a:noFill/>
          <a:ln>
            <a:miter lim="800000"/>
          </a:ln>
        </p:spPr>
      </p:sp>
      <p:sp>
        <p:nvSpPr>
          <p:cNvPr id="17613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761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9FD0EF5-8A9B-4B45-88DA-7D15E28F7527}" type="slidenum">
              <a:rPr lang="en-GB" altLang="nl-BE" sz="1300"/>
              <a:pPr/>
              <a:t>239</a:t>
            </a:fld>
            <a:endParaRPr lang="en-GB" altLang="nl-BE" sz="1300"/>
          </a:p>
        </p:txBody>
      </p:sp>
    </p:spTree>
  </p:cSld>
  <p:clrMapOvr>
    <a:masterClrMapping/>
  </p:clrMapOvr>
</p:notes>
</file>

<file path=ppt/notesSlides/notesSlide2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78178" name="Slide Image Placeholder 1"/>
          <p:cNvSpPr>
            <a:spLocks noGrp="1" noRot="1" noChangeAspect="1" noTextEdit="1"/>
          </p:cNvSpPr>
          <p:nvPr>
            <p:ph type="sldImg" idx="2"/>
          </p:nvPr>
        </p:nvSpPr>
        <p:spPr>
          <a:xfrm>
            <a:off x="3113088" y="509588"/>
            <a:ext cx="3678237" cy="2547937"/>
          </a:xfrm>
          <a:noFill/>
          <a:ln>
            <a:miter lim="800000"/>
          </a:ln>
        </p:spPr>
      </p:sp>
      <p:sp>
        <p:nvSpPr>
          <p:cNvPr id="178179"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781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5F040B1-6D6C-4F26-B0C9-9AB0A2E71203}" type="slidenum">
              <a:rPr lang="en-GB" altLang="nl-BE" sz="1300"/>
              <a:pPr/>
              <a:t>240</a:t>
            </a:fld>
            <a:endParaRPr lang="en-GB" altLang="nl-BE" sz="1300"/>
          </a:p>
        </p:txBody>
      </p:sp>
    </p:spTree>
  </p:cSld>
  <p:clrMapOvr>
    <a:masterClrMapping/>
  </p:clrMapOvr>
</p:notes>
</file>

<file path=ppt/notesSlides/notesSlide2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0226" name="Slide Image Placeholder 1"/>
          <p:cNvSpPr>
            <a:spLocks noGrp="1" noRot="1" noChangeAspect="1" noTextEdit="1"/>
          </p:cNvSpPr>
          <p:nvPr>
            <p:ph type="sldImg" idx="2"/>
          </p:nvPr>
        </p:nvSpPr>
        <p:spPr>
          <a:xfrm>
            <a:off x="3113088" y="509588"/>
            <a:ext cx="3678237" cy="2547937"/>
          </a:xfrm>
          <a:noFill/>
          <a:ln>
            <a:miter lim="800000"/>
          </a:ln>
        </p:spPr>
      </p:sp>
      <p:sp>
        <p:nvSpPr>
          <p:cNvPr id="180227"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02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B7D1915-A92C-41CE-9347-F99AB831C9FD}" type="slidenum">
              <a:rPr lang="en-GB" altLang="nl-BE" sz="1300"/>
              <a:pPr/>
              <a:t>241</a:t>
            </a:fld>
            <a:endParaRPr lang="en-GB" altLang="nl-BE" sz="1300"/>
          </a:p>
        </p:txBody>
      </p:sp>
    </p:spTree>
  </p:cSld>
  <p:clrMapOvr>
    <a:masterClrMapping/>
  </p:clrMapOvr>
</p:notes>
</file>

<file path=ppt/notesSlides/notesSlide2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2274" name="Slide Image Placeholder 1"/>
          <p:cNvSpPr>
            <a:spLocks noGrp="1" noRot="1" noChangeAspect="1" noTextEdit="1"/>
          </p:cNvSpPr>
          <p:nvPr>
            <p:ph type="sldImg" idx="2"/>
          </p:nvPr>
        </p:nvSpPr>
        <p:spPr>
          <a:xfrm>
            <a:off x="3113088" y="509588"/>
            <a:ext cx="3678237" cy="2547937"/>
          </a:xfrm>
          <a:noFill/>
          <a:ln>
            <a:miter lim="800000"/>
          </a:ln>
        </p:spPr>
      </p:sp>
      <p:sp>
        <p:nvSpPr>
          <p:cNvPr id="182275"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22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BACD08A-6CD0-4D75-AE02-51334CDB21A6}" type="slidenum">
              <a:rPr lang="en-GB" altLang="nl-BE" sz="1300"/>
              <a:pPr/>
              <a:t>242</a:t>
            </a:fld>
            <a:endParaRPr lang="en-GB" altLang="nl-BE"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Slide Image Placeholder 1"/>
          <p:cNvSpPr>
            <a:spLocks noGrp="1" noRot="1" noChangeAspect="1" noTextEdit="1"/>
          </p:cNvSpPr>
          <p:nvPr>
            <p:ph type="sldImg" idx="2"/>
          </p:nvPr>
        </p:nvSpPr>
        <p:spPr>
          <a:xfrm>
            <a:off x="3113088" y="509588"/>
            <a:ext cx="3678237" cy="2547937"/>
          </a:xfrm>
          <a:noFill/>
          <a:ln>
            <a:miter lim="800000"/>
          </a:ln>
        </p:spPr>
      </p:sp>
      <p:sp>
        <p:nvSpPr>
          <p:cNvPr id="532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32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BB4958C-FB80-4CEE-9534-793B01878D29}" type="slidenum">
              <a:rPr lang="en-GB" altLang="nl-BE" sz="1300"/>
              <a:pPr/>
              <a:t>24</a:t>
            </a:fld>
            <a:endParaRPr lang="en-GB" altLang="nl-BE" sz="1300"/>
          </a:p>
        </p:txBody>
      </p:sp>
    </p:spTree>
  </p:cSld>
  <p:clrMapOvr>
    <a:masterClrMapping/>
  </p:clrMapOvr>
</p:notes>
</file>

<file path=ppt/notesSlides/notesSlide2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22" name="Slide Image Placeholder 1"/>
          <p:cNvSpPr>
            <a:spLocks noGrp="1" noRot="1" noChangeAspect="1" noTextEdit="1"/>
          </p:cNvSpPr>
          <p:nvPr>
            <p:ph type="sldImg" idx="2"/>
          </p:nvPr>
        </p:nvSpPr>
        <p:spPr>
          <a:xfrm>
            <a:off x="3113088" y="509588"/>
            <a:ext cx="3678237" cy="2547937"/>
          </a:xfrm>
          <a:noFill/>
          <a:ln>
            <a:miter lim="800000"/>
          </a:ln>
        </p:spPr>
      </p:sp>
      <p:sp>
        <p:nvSpPr>
          <p:cNvPr id="184323"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29B5CD6-331F-4663-BDDA-71E8DC60E1B9}" type="slidenum">
              <a:rPr lang="en-GB" altLang="nl-BE" sz="1300"/>
              <a:pPr/>
              <a:t>243</a:t>
            </a:fld>
            <a:endParaRPr lang="en-GB" altLang="nl-BE" sz="1300"/>
          </a:p>
        </p:txBody>
      </p:sp>
    </p:spTree>
  </p:cSld>
  <p:clrMapOvr>
    <a:masterClrMapping/>
  </p:clrMapOvr>
</p:notes>
</file>

<file path=ppt/notesSlides/notesSlide2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6370" name="Slide Image Placeholder 1"/>
          <p:cNvSpPr>
            <a:spLocks noGrp="1" noRot="1" noChangeAspect="1" noTextEdit="1"/>
          </p:cNvSpPr>
          <p:nvPr>
            <p:ph type="sldImg" idx="2"/>
          </p:nvPr>
        </p:nvSpPr>
        <p:spPr>
          <a:xfrm>
            <a:off x="3113088" y="509588"/>
            <a:ext cx="3678237" cy="2547937"/>
          </a:xfrm>
          <a:noFill/>
          <a:ln>
            <a:miter lim="800000"/>
          </a:ln>
        </p:spPr>
      </p:sp>
      <p:sp>
        <p:nvSpPr>
          <p:cNvPr id="186371" name="Notes Placeholder 2"/>
          <p:cNvSpPr>
            <a:spLocks noGrp="1"/>
          </p:cNvSpPr>
          <p:nvPr>
            <p:ph type="body" idx="3"/>
          </p:nvPr>
        </p:nvSpPr>
        <p:spPr>
          <a:xfrm>
            <a:off x="992188" y="3227388"/>
            <a:ext cx="7921625" cy="3057525"/>
          </a:xfrm>
          <a:noFill/>
          <a:ln w="9525">
            <a:noFill/>
            <a:miter lim="800000"/>
          </a:ln>
        </p:spPr>
        <p:txBody>
          <a:bodyPr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63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696CE90-CB40-4CE5-B45C-6D2810729746}" type="slidenum">
              <a:rPr lang="en-GB" altLang="nl-BE" sz="1300"/>
              <a:pPr/>
              <a:t>244</a:t>
            </a:fld>
            <a:endParaRPr lang="en-GB" altLang="nl-BE"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5298" name="Slide Image Placeholder 1"/>
          <p:cNvSpPr>
            <a:spLocks noGrp="1" noRot="1" noChangeAspect="1" noTextEdit="1"/>
          </p:cNvSpPr>
          <p:nvPr>
            <p:ph type="sldImg" idx="2"/>
          </p:nvPr>
        </p:nvSpPr>
        <p:spPr>
          <a:xfrm>
            <a:off x="3113088" y="509588"/>
            <a:ext cx="3678237" cy="2547937"/>
          </a:xfrm>
          <a:noFill/>
          <a:ln>
            <a:miter lim="800000"/>
          </a:ln>
        </p:spPr>
      </p:sp>
      <p:sp>
        <p:nvSpPr>
          <p:cNvPr id="552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53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966A71A-FBD2-4A5F-9030-9891CD65169F}" type="slidenum">
              <a:rPr lang="en-GB" altLang="nl-BE" sz="1300"/>
              <a:pPr/>
              <a:t>25</a:t>
            </a:fld>
            <a:endParaRPr lang="en-GB" altLang="nl-BE"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7346" name="Slide Image Placeholder 1"/>
          <p:cNvSpPr>
            <a:spLocks noGrp="1" noRot="1" noChangeAspect="1" noTextEdit="1"/>
          </p:cNvSpPr>
          <p:nvPr>
            <p:ph type="sldImg" idx="2"/>
          </p:nvPr>
        </p:nvSpPr>
        <p:spPr>
          <a:xfrm>
            <a:off x="3113088" y="509588"/>
            <a:ext cx="3678237" cy="2547937"/>
          </a:xfrm>
          <a:noFill/>
          <a:ln>
            <a:miter lim="800000"/>
          </a:ln>
        </p:spPr>
      </p:sp>
      <p:sp>
        <p:nvSpPr>
          <p:cNvPr id="573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73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8D59499-E5BE-4356-86C6-B96B75BC72F2}" type="slidenum">
              <a:rPr lang="en-GB" altLang="nl-BE" sz="1300"/>
              <a:pPr/>
              <a:t>26</a:t>
            </a:fld>
            <a:endParaRPr lang="en-GB" altLang="nl-BE"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9394" name="Slide Image Placeholder 1"/>
          <p:cNvSpPr>
            <a:spLocks noGrp="1" noRot="1" noChangeAspect="1" noTextEdit="1"/>
          </p:cNvSpPr>
          <p:nvPr>
            <p:ph type="sldImg" idx="2"/>
          </p:nvPr>
        </p:nvSpPr>
        <p:spPr>
          <a:xfrm>
            <a:off x="3113088" y="509588"/>
            <a:ext cx="3678237" cy="2547937"/>
          </a:xfrm>
          <a:noFill/>
          <a:ln>
            <a:miter lim="800000"/>
          </a:ln>
        </p:spPr>
      </p:sp>
      <p:sp>
        <p:nvSpPr>
          <p:cNvPr id="593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93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8DE6224-88C9-4E8D-9C0A-8EE321810399}" type="slidenum">
              <a:rPr lang="en-GB" altLang="nl-BE" sz="1300"/>
              <a:pPr/>
              <a:t>27</a:t>
            </a:fld>
            <a:endParaRPr lang="en-GB" altLang="nl-BE"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42" name="Slide Image Placeholder 1"/>
          <p:cNvSpPr>
            <a:spLocks noGrp="1" noRot="1" noChangeAspect="1" noTextEdit="1"/>
          </p:cNvSpPr>
          <p:nvPr>
            <p:ph type="sldImg" idx="2"/>
          </p:nvPr>
        </p:nvSpPr>
        <p:spPr>
          <a:xfrm>
            <a:off x="3113088" y="509588"/>
            <a:ext cx="3678237" cy="2547937"/>
          </a:xfrm>
          <a:noFill/>
          <a:ln>
            <a:miter lim="800000"/>
          </a:ln>
        </p:spPr>
      </p:sp>
      <p:sp>
        <p:nvSpPr>
          <p:cNvPr id="614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14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D5460A4-E48F-4F52-84B4-043983E2AAAD}" type="slidenum">
              <a:rPr lang="en-GB" altLang="nl-BE" sz="1300"/>
              <a:pPr/>
              <a:t>28</a:t>
            </a:fld>
            <a:endParaRPr lang="en-GB" altLang="nl-BE"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Slide Image Placeholder 1"/>
          <p:cNvSpPr>
            <a:spLocks noGrp="1" noRot="1" noChangeAspect="1" noTextEdit="1"/>
          </p:cNvSpPr>
          <p:nvPr>
            <p:ph type="sldImg" idx="2"/>
          </p:nvPr>
        </p:nvSpPr>
        <p:spPr>
          <a:xfrm>
            <a:off x="3113088" y="509588"/>
            <a:ext cx="3678237" cy="2547937"/>
          </a:xfrm>
          <a:noFill/>
          <a:ln>
            <a:miter lim="800000"/>
          </a:ln>
        </p:spPr>
      </p:sp>
      <p:sp>
        <p:nvSpPr>
          <p:cNvPr id="634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34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8E0312C-927E-4089-89D5-0D05162B5A89}" type="slidenum">
              <a:rPr lang="en-GB" altLang="nl-BE" sz="1300"/>
              <a:pPr/>
              <a:t>29</a:t>
            </a:fld>
            <a:endParaRPr lang="en-GB" altLang="nl-BE"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Slide Image Placeholder 1"/>
          <p:cNvSpPr>
            <a:spLocks noGrp="1" noRot="1" noChangeAspect="1" noTextEdit="1"/>
          </p:cNvSpPr>
          <p:nvPr>
            <p:ph type="sldImg" idx="2"/>
          </p:nvPr>
        </p:nvSpPr>
        <p:spPr>
          <a:xfrm>
            <a:off x="3113088" y="509588"/>
            <a:ext cx="3678237" cy="2547937"/>
          </a:xfrm>
          <a:noFill/>
          <a:ln>
            <a:miter lim="800000"/>
          </a:ln>
        </p:spPr>
      </p:sp>
      <p:sp>
        <p:nvSpPr>
          <p:cNvPr id="102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C218A26-81C1-4F5C-82DC-3BD4D42818EB}" type="slidenum">
              <a:rPr lang="en-GB" altLang="nl-BE" sz="1300"/>
              <a:pPr/>
              <a:t>3</a:t>
            </a:fld>
            <a:endParaRPr lang="en-GB" altLang="nl-BE"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idx="2"/>
          </p:nvPr>
        </p:nvSpPr>
        <p:spPr>
          <a:xfrm>
            <a:off x="3113088" y="509588"/>
            <a:ext cx="3678237" cy="2547937"/>
          </a:xfrm>
          <a:noFill/>
          <a:ln>
            <a:miter lim="800000"/>
          </a:ln>
        </p:spPr>
      </p:sp>
      <p:sp>
        <p:nvSpPr>
          <p:cNvPr id="655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55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87C5DC1-9A1F-4D1B-A8ED-42AE15B26413}" type="slidenum">
              <a:rPr lang="en-GB" altLang="nl-BE" sz="1300"/>
              <a:pPr/>
              <a:t>30</a:t>
            </a:fld>
            <a:endParaRPr lang="en-GB" altLang="nl-BE"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7586" name="Slide Image Placeholder 1"/>
          <p:cNvSpPr>
            <a:spLocks noGrp="1" noRot="1" noChangeAspect="1" noTextEdit="1"/>
          </p:cNvSpPr>
          <p:nvPr>
            <p:ph type="sldImg" idx="2"/>
          </p:nvPr>
        </p:nvSpPr>
        <p:spPr>
          <a:xfrm>
            <a:off x="3113088" y="509588"/>
            <a:ext cx="3678237" cy="2547937"/>
          </a:xfrm>
          <a:noFill/>
          <a:ln>
            <a:miter lim="800000"/>
          </a:ln>
        </p:spPr>
      </p:sp>
      <p:sp>
        <p:nvSpPr>
          <p:cNvPr id="675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75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58B9F7B-73EE-43FC-9491-EF92645CA951}" type="slidenum">
              <a:rPr lang="en-GB" altLang="nl-BE" sz="1300"/>
              <a:pPr/>
              <a:t>31</a:t>
            </a:fld>
            <a:endParaRPr lang="en-GB" altLang="nl-BE"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9634" name="Slide Image Placeholder 1"/>
          <p:cNvSpPr>
            <a:spLocks noGrp="1" noRot="1" noChangeAspect="1" noTextEdit="1"/>
          </p:cNvSpPr>
          <p:nvPr>
            <p:ph type="sldImg" idx="2"/>
          </p:nvPr>
        </p:nvSpPr>
        <p:spPr>
          <a:xfrm>
            <a:off x="3113088" y="509588"/>
            <a:ext cx="3678237" cy="2547937"/>
          </a:xfrm>
          <a:noFill/>
          <a:ln>
            <a:miter lim="800000"/>
          </a:ln>
        </p:spPr>
      </p:sp>
      <p:sp>
        <p:nvSpPr>
          <p:cNvPr id="696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96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66F3773-9C6D-4D53-BDDE-8CDB2290327C}" type="slidenum">
              <a:rPr lang="en-GB" altLang="nl-BE" sz="1300"/>
              <a:pPr/>
              <a:t>32</a:t>
            </a:fld>
            <a:endParaRPr lang="en-GB" altLang="nl-BE"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1682" name="Slide Image Placeholder 1"/>
          <p:cNvSpPr>
            <a:spLocks noGrp="1" noRot="1" noChangeAspect="1" noTextEdit="1"/>
          </p:cNvSpPr>
          <p:nvPr>
            <p:ph type="sldImg" idx="2"/>
          </p:nvPr>
        </p:nvSpPr>
        <p:spPr>
          <a:xfrm>
            <a:off x="3113088" y="509588"/>
            <a:ext cx="3678237" cy="2547937"/>
          </a:xfrm>
          <a:noFill/>
          <a:ln>
            <a:miter lim="800000"/>
          </a:ln>
        </p:spPr>
      </p:sp>
      <p:sp>
        <p:nvSpPr>
          <p:cNvPr id="716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16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B07E91C-61C2-4ED0-BEA1-59EB8F544208}" type="slidenum">
              <a:rPr lang="en-GB" altLang="nl-BE" sz="1300"/>
              <a:pPr/>
              <a:t>33</a:t>
            </a:fld>
            <a:endParaRPr lang="en-GB" altLang="nl-BE"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3730" name="Slide Image Placeholder 1"/>
          <p:cNvSpPr>
            <a:spLocks noGrp="1" noRot="1" noChangeAspect="1" noTextEdit="1"/>
          </p:cNvSpPr>
          <p:nvPr>
            <p:ph type="sldImg" idx="2"/>
          </p:nvPr>
        </p:nvSpPr>
        <p:spPr>
          <a:xfrm>
            <a:off x="3113088" y="509588"/>
            <a:ext cx="3678237" cy="2547937"/>
          </a:xfrm>
          <a:noFill/>
          <a:ln>
            <a:miter lim="800000"/>
          </a:ln>
        </p:spPr>
      </p:sp>
      <p:sp>
        <p:nvSpPr>
          <p:cNvPr id="737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37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6ADC886-1B3B-4B2F-A068-7D6EBE60C266}" type="slidenum">
              <a:rPr lang="en-GB" altLang="nl-BE" sz="1300"/>
              <a:pPr/>
              <a:t>34</a:t>
            </a:fld>
            <a:endParaRPr lang="en-GB" altLang="nl-BE"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5778" name="Slide Image Placeholder 1"/>
          <p:cNvSpPr>
            <a:spLocks noGrp="1" noRot="1" noChangeAspect="1" noTextEdit="1"/>
          </p:cNvSpPr>
          <p:nvPr>
            <p:ph type="sldImg" idx="2"/>
          </p:nvPr>
        </p:nvSpPr>
        <p:spPr>
          <a:xfrm>
            <a:off x="3113088" y="509588"/>
            <a:ext cx="3678237" cy="2547937"/>
          </a:xfrm>
          <a:noFill/>
          <a:ln>
            <a:miter lim="800000"/>
          </a:ln>
        </p:spPr>
      </p:sp>
      <p:sp>
        <p:nvSpPr>
          <p:cNvPr id="757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57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150290F-6F4B-4C14-BEBD-3666836AF3EF}" type="slidenum">
              <a:rPr lang="en-GB" altLang="nl-BE" sz="1300"/>
              <a:pPr/>
              <a:t>35</a:t>
            </a:fld>
            <a:endParaRPr lang="en-GB" altLang="nl-BE"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1031"/>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algn="r" defTabSz="954088" eaLnBrk="1" hangingPunct="1">
              <a:spcBef>
                <a:spcPct val="0"/>
              </a:spcBef>
            </a:pPr>
            <a:fld id="{4B611132-360E-4D6D-B578-94F238EA4E6C}" type="slidenum">
              <a:rPr lang="en-US" altLang="nl-BE" sz="1000" b="1"/>
              <a:pPr/>
              <a:t>37</a:t>
            </a:fld>
            <a:endParaRPr lang="en-US" altLang="nl-BE" sz="1000" b="1"/>
          </a:p>
        </p:txBody>
      </p:sp>
      <p:sp>
        <p:nvSpPr>
          <p:cNvPr id="6147" name="Rectangle 2"/>
          <p:cNvSpPr>
            <a:spLocks noTextEdit="1"/>
          </p:cNvSpPr>
          <p:nvPr>
            <p:ph type="sldImg" idx="2"/>
          </p:nvPr>
        </p:nvSpPr>
        <p:spPr>
          <a:xfrm>
            <a:off x="3113088" y="509588"/>
            <a:ext cx="3678237" cy="2547937"/>
          </a:xfrm>
          <a:noFill/>
          <a:ln>
            <a:miter lim="800000"/>
          </a:ln>
        </p:spPr>
      </p:sp>
      <p:sp>
        <p:nvSpPr>
          <p:cNvPr id="6148" name="Rectangle 3"/>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eaLnBrk="1" hangingPunct="1"/>
            <a:endParaRPr lang="nl-BE" altLang="nl-BE"/>
          </a:p>
        </p:txBody>
      </p:sp>
    </p:spTree>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Slide Image Placeholder 1"/>
          <p:cNvSpPr>
            <a:spLocks noGrp="1" noRot="1" noChangeAspect="1" noTextEdit="1"/>
          </p:cNvSpPr>
          <p:nvPr>
            <p:ph type="sldImg" idx="2"/>
          </p:nvPr>
        </p:nvSpPr>
        <p:spPr>
          <a:xfrm>
            <a:off x="3113088" y="509588"/>
            <a:ext cx="3678237" cy="2547937"/>
          </a:xfrm>
          <a:noFill/>
          <a:ln>
            <a:miter lim="800000"/>
          </a:ln>
        </p:spPr>
      </p:sp>
      <p:sp>
        <p:nvSpPr>
          <p:cNvPr id="81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0694088-D7C4-4831-A6F6-1B1E01CF3F18}" type="slidenum">
              <a:rPr lang="en-GB" altLang="nl-BE" sz="1300"/>
              <a:pPr/>
              <a:t>38</a:t>
            </a:fld>
            <a:endParaRPr lang="en-GB" altLang="nl-BE"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Slide Image Placeholder 1"/>
          <p:cNvSpPr>
            <a:spLocks noGrp="1" noRot="1" noChangeAspect="1" noTextEdit="1"/>
          </p:cNvSpPr>
          <p:nvPr>
            <p:ph type="sldImg" idx="2"/>
          </p:nvPr>
        </p:nvSpPr>
        <p:spPr>
          <a:xfrm>
            <a:off x="3113088" y="509588"/>
            <a:ext cx="3678237" cy="2547937"/>
          </a:xfrm>
          <a:noFill/>
          <a:ln>
            <a:miter lim="800000"/>
          </a:ln>
        </p:spPr>
      </p:sp>
      <p:sp>
        <p:nvSpPr>
          <p:cNvPr id="102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5EC85535-14EB-4A1F-9B7B-62EE4BA44127}" type="slidenum">
              <a:rPr lang="en-GB" altLang="nl-BE" sz="1300"/>
              <a:pPr/>
              <a:t>39</a:t>
            </a:fld>
            <a:endParaRPr lang="en-GB" altLang="nl-BE" sz="13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Slide Image Placeholder 1"/>
          <p:cNvSpPr>
            <a:spLocks noGrp="1" noRot="1" noChangeAspect="1" noTextEdit="1"/>
          </p:cNvSpPr>
          <p:nvPr>
            <p:ph type="sldImg" idx="2"/>
          </p:nvPr>
        </p:nvSpPr>
        <p:spPr>
          <a:xfrm>
            <a:off x="3113088" y="509588"/>
            <a:ext cx="3678237" cy="2547937"/>
          </a:xfrm>
          <a:noFill/>
          <a:ln>
            <a:miter lim="800000"/>
          </a:ln>
        </p:spPr>
      </p:sp>
      <p:sp>
        <p:nvSpPr>
          <p:cNvPr id="122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58ECBA2-5A03-41D2-B715-BE726CDBA9ED}" type="slidenum">
              <a:rPr lang="en-GB" altLang="nl-BE" sz="1300"/>
              <a:pPr/>
              <a:t>40</a:t>
            </a:fld>
            <a:endParaRPr lang="en-GB" altLang="nl-BE"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Slide Image Placeholder 1"/>
          <p:cNvSpPr>
            <a:spLocks noGrp="1" noRot="1" noChangeAspect="1" noTextEdit="1"/>
          </p:cNvSpPr>
          <p:nvPr>
            <p:ph type="sldImg" idx="2"/>
          </p:nvPr>
        </p:nvSpPr>
        <p:spPr>
          <a:xfrm>
            <a:off x="3113088" y="509588"/>
            <a:ext cx="3678237" cy="2547937"/>
          </a:xfrm>
          <a:noFill/>
          <a:ln>
            <a:miter lim="800000"/>
          </a:ln>
        </p:spPr>
      </p:sp>
      <p:sp>
        <p:nvSpPr>
          <p:cNvPr id="122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5663108-B592-49AF-AD8C-8643E34F53DA}" type="slidenum">
              <a:rPr lang="en-GB" altLang="nl-BE" sz="1300"/>
              <a:pPr/>
              <a:t>4</a:t>
            </a:fld>
            <a:endParaRPr lang="en-GB" altLang="nl-BE"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Slide Image Placeholder 1"/>
          <p:cNvSpPr>
            <a:spLocks noGrp="1" noRot="1" noChangeAspect="1" noTextEdit="1"/>
          </p:cNvSpPr>
          <p:nvPr>
            <p:ph type="sldImg" idx="2"/>
          </p:nvPr>
        </p:nvSpPr>
        <p:spPr>
          <a:xfrm>
            <a:off x="3113088" y="509588"/>
            <a:ext cx="3678237" cy="2547937"/>
          </a:xfrm>
          <a:noFill/>
          <a:ln>
            <a:miter lim="800000"/>
          </a:ln>
        </p:spPr>
      </p:sp>
      <p:sp>
        <p:nvSpPr>
          <p:cNvPr id="143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EDE48EE-F082-4593-B9FF-86B5E82F20CF}" type="slidenum">
              <a:rPr lang="en-GB" altLang="nl-BE" sz="1300"/>
              <a:pPr/>
              <a:t>41</a:t>
            </a:fld>
            <a:endParaRPr lang="en-GB" altLang="nl-BE"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6" name="Slide Image Placeholder 1"/>
          <p:cNvSpPr>
            <a:spLocks noGrp="1" noRot="1" noChangeAspect="1" noTextEdit="1"/>
          </p:cNvSpPr>
          <p:nvPr>
            <p:ph type="sldImg" idx="2"/>
          </p:nvPr>
        </p:nvSpPr>
        <p:spPr>
          <a:xfrm>
            <a:off x="3113088" y="509588"/>
            <a:ext cx="3678237" cy="2547937"/>
          </a:xfrm>
          <a:noFill/>
          <a:ln>
            <a:miter lim="800000"/>
          </a:ln>
        </p:spPr>
      </p:sp>
      <p:sp>
        <p:nvSpPr>
          <p:cNvPr id="163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0E415C3-DCFE-4203-9D97-5EC3F905947D}" type="slidenum">
              <a:rPr lang="en-GB" altLang="nl-BE" sz="1300"/>
              <a:pPr/>
              <a:t>42</a:t>
            </a:fld>
            <a:endParaRPr lang="en-GB" altLang="nl-BE"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4" name="Slide Image Placeholder 1"/>
          <p:cNvSpPr>
            <a:spLocks noGrp="1" noRot="1" noChangeAspect="1" noTextEdit="1"/>
          </p:cNvSpPr>
          <p:nvPr>
            <p:ph type="sldImg" idx="2"/>
          </p:nvPr>
        </p:nvSpPr>
        <p:spPr>
          <a:xfrm>
            <a:off x="3113088" y="509588"/>
            <a:ext cx="3678237" cy="2547937"/>
          </a:xfrm>
          <a:noFill/>
          <a:ln>
            <a:miter lim="800000"/>
          </a:ln>
        </p:spPr>
      </p:sp>
      <p:sp>
        <p:nvSpPr>
          <p:cNvPr id="184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3C92776-F61C-497F-95F9-25C8DADA9DC9}" type="slidenum">
              <a:rPr lang="en-GB" altLang="nl-BE" sz="1300"/>
              <a:pPr/>
              <a:t>43</a:t>
            </a:fld>
            <a:endParaRPr lang="en-GB" altLang="nl-BE"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2" name="Slide Image Placeholder 1"/>
          <p:cNvSpPr>
            <a:spLocks noGrp="1" noRot="1" noChangeAspect="1" noTextEdit="1"/>
          </p:cNvSpPr>
          <p:nvPr>
            <p:ph type="sldImg" idx="2"/>
          </p:nvPr>
        </p:nvSpPr>
        <p:spPr>
          <a:xfrm>
            <a:off x="3113088" y="509588"/>
            <a:ext cx="3678237" cy="2547937"/>
          </a:xfrm>
          <a:noFill/>
          <a:ln>
            <a:miter lim="800000"/>
          </a:ln>
        </p:spPr>
      </p:sp>
      <p:sp>
        <p:nvSpPr>
          <p:cNvPr id="204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4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F910B40-6AD1-4BFF-8C9D-F96F157A94E9}" type="slidenum">
              <a:rPr lang="en-GB" altLang="nl-BE" sz="1300"/>
              <a:pPr/>
              <a:t>44</a:t>
            </a:fld>
            <a:endParaRPr lang="en-GB" altLang="nl-BE"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30" name="Slide Image Placeholder 1"/>
          <p:cNvSpPr>
            <a:spLocks noGrp="1" noRot="1" noChangeAspect="1" noTextEdit="1"/>
          </p:cNvSpPr>
          <p:nvPr>
            <p:ph type="sldImg" idx="2"/>
          </p:nvPr>
        </p:nvSpPr>
        <p:spPr>
          <a:xfrm>
            <a:off x="3113088" y="509588"/>
            <a:ext cx="3678237" cy="2547937"/>
          </a:xfrm>
          <a:noFill/>
          <a:ln>
            <a:miter lim="800000"/>
          </a:ln>
        </p:spPr>
      </p:sp>
      <p:sp>
        <p:nvSpPr>
          <p:cNvPr id="225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5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76DCF07-1109-4C7B-A0FF-3BD5DEE68B5A}" type="slidenum">
              <a:rPr lang="en-GB" altLang="nl-BE" sz="1300"/>
              <a:pPr/>
              <a:t>45</a:t>
            </a:fld>
            <a:endParaRPr lang="en-GB" altLang="nl-BE"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578" name="Slide Image Placeholder 1"/>
          <p:cNvSpPr>
            <a:spLocks noGrp="1" noRot="1" noChangeAspect="1" noTextEdit="1"/>
          </p:cNvSpPr>
          <p:nvPr>
            <p:ph type="sldImg" idx="2"/>
          </p:nvPr>
        </p:nvSpPr>
        <p:spPr>
          <a:xfrm>
            <a:off x="3113088" y="509588"/>
            <a:ext cx="3678237" cy="2547937"/>
          </a:xfrm>
          <a:noFill/>
          <a:ln>
            <a:miter lim="800000"/>
          </a:ln>
        </p:spPr>
      </p:sp>
      <p:sp>
        <p:nvSpPr>
          <p:cNvPr id="245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5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CC9337C-A144-4549-B240-6CFA028D41F1}" type="slidenum">
              <a:rPr lang="en-GB" altLang="nl-BE" sz="1300"/>
              <a:pPr/>
              <a:t>46</a:t>
            </a:fld>
            <a:endParaRPr lang="en-GB" altLang="nl-BE"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6626" name="Slide Image Placeholder 1"/>
          <p:cNvSpPr>
            <a:spLocks noGrp="1" noRot="1" noChangeAspect="1" noTextEdit="1"/>
          </p:cNvSpPr>
          <p:nvPr>
            <p:ph type="sldImg" idx="2"/>
          </p:nvPr>
        </p:nvSpPr>
        <p:spPr>
          <a:xfrm>
            <a:off x="3113088" y="509588"/>
            <a:ext cx="3678237" cy="2547937"/>
          </a:xfrm>
          <a:noFill/>
          <a:ln>
            <a:miter lim="800000"/>
          </a:ln>
        </p:spPr>
      </p:sp>
      <p:sp>
        <p:nvSpPr>
          <p:cNvPr id="266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66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DE8BB4B-FF7A-4A04-8DC3-BBEFA61A48B7}" type="slidenum">
              <a:rPr lang="en-GB" altLang="nl-BE" sz="1300"/>
              <a:pPr/>
              <a:t>47</a:t>
            </a:fld>
            <a:endParaRPr lang="en-GB" altLang="nl-BE"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8674" name="Slide Image Placeholder 1"/>
          <p:cNvSpPr>
            <a:spLocks noGrp="1" noRot="1" noChangeAspect="1" noTextEdit="1"/>
          </p:cNvSpPr>
          <p:nvPr>
            <p:ph type="sldImg" idx="2"/>
          </p:nvPr>
        </p:nvSpPr>
        <p:spPr>
          <a:xfrm>
            <a:off x="3113088" y="509588"/>
            <a:ext cx="3678237" cy="2547937"/>
          </a:xfrm>
          <a:noFill/>
          <a:ln>
            <a:miter lim="800000"/>
          </a:ln>
        </p:spPr>
      </p:sp>
      <p:sp>
        <p:nvSpPr>
          <p:cNvPr id="286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86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778B369-06E5-40BD-BA05-7A30F5B5309B}" type="slidenum">
              <a:rPr lang="en-GB" altLang="nl-BE" sz="1300"/>
              <a:pPr/>
              <a:t>48</a:t>
            </a:fld>
            <a:endParaRPr lang="en-GB" altLang="nl-BE"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0722" name="Slide Image Placeholder 1"/>
          <p:cNvSpPr>
            <a:spLocks noGrp="1" noRot="1" noChangeAspect="1" noTextEdit="1"/>
          </p:cNvSpPr>
          <p:nvPr>
            <p:ph type="sldImg" idx="2"/>
          </p:nvPr>
        </p:nvSpPr>
        <p:spPr>
          <a:xfrm>
            <a:off x="3113088" y="509588"/>
            <a:ext cx="3678237" cy="2547937"/>
          </a:xfrm>
          <a:noFill/>
          <a:ln>
            <a:miter lim="800000"/>
          </a:ln>
        </p:spPr>
      </p:sp>
      <p:sp>
        <p:nvSpPr>
          <p:cNvPr id="307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07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CE279EF-2BFC-4685-8D5F-43F057DBE5A3}" type="slidenum">
              <a:rPr lang="en-GB" altLang="nl-BE" sz="1300"/>
              <a:pPr/>
              <a:t>49</a:t>
            </a:fld>
            <a:endParaRPr lang="en-GB" altLang="nl-BE" sz="13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2770" name="Slide Image Placeholder 1"/>
          <p:cNvSpPr>
            <a:spLocks noGrp="1" noRot="1" noChangeAspect="1" noTextEdit="1"/>
          </p:cNvSpPr>
          <p:nvPr>
            <p:ph type="sldImg" idx="2"/>
          </p:nvPr>
        </p:nvSpPr>
        <p:spPr>
          <a:xfrm>
            <a:off x="3113088" y="509588"/>
            <a:ext cx="3678237" cy="2547937"/>
          </a:xfrm>
          <a:noFill/>
          <a:ln>
            <a:miter lim="800000"/>
          </a:ln>
        </p:spPr>
      </p:sp>
      <p:sp>
        <p:nvSpPr>
          <p:cNvPr id="327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27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3E4BBD8E-1856-45A1-B510-3D956DFD4D91}" type="slidenum">
              <a:rPr lang="en-GB" altLang="nl-BE" sz="1300"/>
              <a:pPr/>
              <a:t>50</a:t>
            </a:fld>
            <a:endParaRPr lang="en-GB" altLang="nl-BE"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Slide Image Placeholder 1"/>
          <p:cNvSpPr>
            <a:spLocks noGrp="1" noRot="1" noChangeAspect="1" noTextEdit="1"/>
          </p:cNvSpPr>
          <p:nvPr>
            <p:ph type="sldImg" idx="2"/>
          </p:nvPr>
        </p:nvSpPr>
        <p:spPr>
          <a:xfrm>
            <a:off x="3113088" y="509588"/>
            <a:ext cx="3678237" cy="2547937"/>
          </a:xfrm>
          <a:noFill/>
          <a:ln>
            <a:miter lim="800000"/>
          </a:ln>
        </p:spPr>
      </p:sp>
      <p:sp>
        <p:nvSpPr>
          <p:cNvPr id="143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FD666C6E-E1E6-401D-BCBA-C3635AE8A42F}" type="slidenum">
              <a:rPr lang="en-GB" altLang="nl-BE" sz="1300"/>
              <a:pPr/>
              <a:t>5</a:t>
            </a:fld>
            <a:endParaRPr lang="en-GB" altLang="nl-BE"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4818" name="Slide Image Placeholder 1"/>
          <p:cNvSpPr>
            <a:spLocks noGrp="1" noRot="1" noChangeAspect="1" noTextEdit="1"/>
          </p:cNvSpPr>
          <p:nvPr>
            <p:ph type="sldImg" idx="2"/>
          </p:nvPr>
        </p:nvSpPr>
        <p:spPr>
          <a:xfrm>
            <a:off x="3113088" y="509588"/>
            <a:ext cx="3678237" cy="2547937"/>
          </a:xfrm>
          <a:noFill/>
          <a:ln>
            <a:miter lim="800000"/>
          </a:ln>
        </p:spPr>
      </p:sp>
      <p:sp>
        <p:nvSpPr>
          <p:cNvPr id="348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48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F5F4ED1-E1CE-49B4-8DD3-B9FEC36392A4}" type="slidenum">
              <a:rPr lang="en-GB" altLang="nl-BE" sz="1300"/>
              <a:pPr/>
              <a:t>51</a:t>
            </a:fld>
            <a:endParaRPr lang="en-GB" altLang="nl-BE" sz="13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6866" name="Slide Image Placeholder 1"/>
          <p:cNvSpPr>
            <a:spLocks noGrp="1" noRot="1" noChangeAspect="1" noTextEdit="1"/>
          </p:cNvSpPr>
          <p:nvPr>
            <p:ph type="sldImg" idx="2"/>
          </p:nvPr>
        </p:nvSpPr>
        <p:spPr>
          <a:xfrm>
            <a:off x="3113088" y="509588"/>
            <a:ext cx="3678237" cy="2547937"/>
          </a:xfrm>
          <a:noFill/>
          <a:ln>
            <a:miter lim="800000"/>
          </a:ln>
        </p:spPr>
      </p:sp>
      <p:sp>
        <p:nvSpPr>
          <p:cNvPr id="368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68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42425C9-E829-4AA9-A0BD-25D87F2703D9}" type="slidenum">
              <a:rPr lang="en-GB" altLang="nl-BE" sz="1300"/>
              <a:pPr/>
              <a:t>52</a:t>
            </a:fld>
            <a:endParaRPr lang="en-GB" altLang="nl-BE" sz="13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8914" name="Slide Image Placeholder 1"/>
          <p:cNvSpPr>
            <a:spLocks noGrp="1" noRot="1" noChangeAspect="1" noTextEdit="1"/>
          </p:cNvSpPr>
          <p:nvPr>
            <p:ph type="sldImg" idx="2"/>
          </p:nvPr>
        </p:nvSpPr>
        <p:spPr>
          <a:xfrm>
            <a:off x="3113088" y="509588"/>
            <a:ext cx="3678237" cy="2547937"/>
          </a:xfrm>
          <a:noFill/>
          <a:ln>
            <a:miter lim="800000"/>
          </a:ln>
        </p:spPr>
      </p:sp>
      <p:sp>
        <p:nvSpPr>
          <p:cNvPr id="389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89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28CF1CD-CD84-42DE-ABA6-878722A8119E}" type="slidenum">
              <a:rPr lang="en-GB" altLang="nl-BE" sz="1300"/>
              <a:pPr/>
              <a:t>53</a:t>
            </a:fld>
            <a:endParaRPr lang="en-GB" altLang="nl-BE"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0962" name="Slide Image Placeholder 1"/>
          <p:cNvSpPr>
            <a:spLocks noGrp="1" noRot="1" noChangeAspect="1" noTextEdit="1"/>
          </p:cNvSpPr>
          <p:nvPr>
            <p:ph type="sldImg" idx="2"/>
          </p:nvPr>
        </p:nvSpPr>
        <p:spPr>
          <a:xfrm>
            <a:off x="3113088" y="509588"/>
            <a:ext cx="3678237" cy="2547937"/>
          </a:xfrm>
          <a:noFill/>
          <a:ln>
            <a:miter lim="800000"/>
          </a:ln>
        </p:spPr>
      </p:sp>
      <p:sp>
        <p:nvSpPr>
          <p:cNvPr id="409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09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F50C173-475C-4393-AF86-FDD3632DBB1F}" type="slidenum">
              <a:rPr lang="en-GB" altLang="nl-BE" sz="1300"/>
              <a:pPr/>
              <a:t>54</a:t>
            </a:fld>
            <a:endParaRPr lang="en-GB" altLang="nl-BE" sz="13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3010" name="Slide Image Placeholder 1"/>
          <p:cNvSpPr>
            <a:spLocks noGrp="1" noRot="1" noChangeAspect="1" noTextEdit="1"/>
          </p:cNvSpPr>
          <p:nvPr>
            <p:ph type="sldImg" idx="2"/>
          </p:nvPr>
        </p:nvSpPr>
        <p:spPr>
          <a:xfrm>
            <a:off x="3113088" y="509588"/>
            <a:ext cx="3678237" cy="2547937"/>
          </a:xfrm>
          <a:noFill/>
          <a:ln>
            <a:miter lim="800000"/>
          </a:ln>
        </p:spPr>
      </p:sp>
      <p:sp>
        <p:nvSpPr>
          <p:cNvPr id="430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30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A024FCB-28C0-454B-A1B3-EA0743017A49}" type="slidenum">
              <a:rPr lang="en-GB" altLang="nl-BE" sz="1300"/>
              <a:pPr/>
              <a:t>55</a:t>
            </a:fld>
            <a:endParaRPr lang="en-GB" altLang="nl-BE" sz="13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5058" name="Slide Image Placeholder 1"/>
          <p:cNvSpPr>
            <a:spLocks noGrp="1" noRot="1" noChangeAspect="1" noTextEdit="1"/>
          </p:cNvSpPr>
          <p:nvPr>
            <p:ph type="sldImg" idx="2"/>
          </p:nvPr>
        </p:nvSpPr>
        <p:spPr>
          <a:xfrm>
            <a:off x="3113088" y="509588"/>
            <a:ext cx="3678237" cy="2547937"/>
          </a:xfrm>
          <a:noFill/>
          <a:ln>
            <a:miter lim="800000"/>
          </a:ln>
        </p:spPr>
      </p:sp>
      <p:sp>
        <p:nvSpPr>
          <p:cNvPr id="450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50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8FA9F03-6F8C-4FEC-83F1-47C33C89FBC4}" type="slidenum">
              <a:rPr lang="en-GB" altLang="nl-BE" sz="1300"/>
              <a:pPr/>
              <a:t>56</a:t>
            </a:fld>
            <a:endParaRPr lang="en-GB" altLang="nl-BE" sz="13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7106" name="Slide Image Placeholder 1"/>
          <p:cNvSpPr>
            <a:spLocks noGrp="1" noRot="1" noChangeAspect="1" noTextEdit="1"/>
          </p:cNvSpPr>
          <p:nvPr>
            <p:ph type="sldImg" idx="2"/>
          </p:nvPr>
        </p:nvSpPr>
        <p:spPr>
          <a:xfrm>
            <a:off x="3113088" y="509588"/>
            <a:ext cx="3678237" cy="2547937"/>
          </a:xfrm>
          <a:noFill/>
          <a:ln>
            <a:miter lim="800000"/>
          </a:ln>
        </p:spPr>
      </p:sp>
      <p:sp>
        <p:nvSpPr>
          <p:cNvPr id="471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71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B97AFDD-224E-4854-8439-8712BB4B8088}" type="slidenum">
              <a:rPr lang="en-GB" altLang="nl-BE" sz="1300"/>
              <a:pPr/>
              <a:t>57</a:t>
            </a:fld>
            <a:endParaRPr lang="en-GB" altLang="nl-BE" sz="13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9154" name="Slide Image Placeholder 1"/>
          <p:cNvSpPr>
            <a:spLocks noGrp="1" noRot="1" noChangeAspect="1" noTextEdit="1"/>
          </p:cNvSpPr>
          <p:nvPr>
            <p:ph type="sldImg" idx="2"/>
          </p:nvPr>
        </p:nvSpPr>
        <p:spPr>
          <a:xfrm>
            <a:off x="3113088" y="509588"/>
            <a:ext cx="3678237" cy="2547937"/>
          </a:xfrm>
          <a:noFill/>
          <a:ln>
            <a:miter lim="800000"/>
          </a:ln>
        </p:spPr>
      </p:sp>
      <p:sp>
        <p:nvSpPr>
          <p:cNvPr id="491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91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5325564-44B4-4F7A-9F29-6B377584B338}" type="slidenum">
              <a:rPr lang="en-GB" altLang="nl-BE" sz="1300"/>
              <a:pPr/>
              <a:t>58</a:t>
            </a:fld>
            <a:endParaRPr lang="en-GB" altLang="nl-BE" sz="13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Slide Image Placeholder 1"/>
          <p:cNvSpPr>
            <a:spLocks noGrp="1" noRot="1" noChangeAspect="1" noTextEdit="1"/>
          </p:cNvSpPr>
          <p:nvPr>
            <p:ph type="sldImg" idx="2"/>
          </p:nvPr>
        </p:nvSpPr>
        <p:spPr>
          <a:xfrm>
            <a:off x="3113088" y="509588"/>
            <a:ext cx="3678237" cy="2547937"/>
          </a:xfrm>
          <a:noFill/>
          <a:ln>
            <a:miter lim="800000"/>
          </a:ln>
        </p:spPr>
      </p:sp>
      <p:sp>
        <p:nvSpPr>
          <p:cNvPr id="512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12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1483426-271F-4FEE-871F-48955868AB0E}" type="slidenum">
              <a:rPr lang="en-GB" altLang="nl-BE" sz="1300"/>
              <a:pPr/>
              <a:t>59</a:t>
            </a:fld>
            <a:endParaRPr lang="en-GB" altLang="nl-BE" sz="13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Slide Image Placeholder 1"/>
          <p:cNvSpPr>
            <a:spLocks noGrp="1" noRot="1" noChangeAspect="1" noTextEdit="1"/>
          </p:cNvSpPr>
          <p:nvPr>
            <p:ph type="sldImg" idx="2"/>
          </p:nvPr>
        </p:nvSpPr>
        <p:spPr>
          <a:xfrm>
            <a:off x="3113088" y="509588"/>
            <a:ext cx="3678237" cy="2547937"/>
          </a:xfrm>
          <a:noFill/>
          <a:ln>
            <a:miter lim="800000"/>
          </a:ln>
        </p:spPr>
      </p:sp>
      <p:sp>
        <p:nvSpPr>
          <p:cNvPr id="532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32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ECB0563-0A6D-426D-ABF0-A509F1820395}" type="slidenum">
              <a:rPr lang="en-GB" altLang="nl-BE" sz="1300"/>
              <a:pPr/>
              <a:t>60</a:t>
            </a:fld>
            <a:endParaRPr lang="en-GB" altLang="nl-BE"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6" name="Slide Image Placeholder 1"/>
          <p:cNvSpPr>
            <a:spLocks noGrp="1" noRot="1" noChangeAspect="1" noTextEdit="1"/>
          </p:cNvSpPr>
          <p:nvPr>
            <p:ph type="sldImg" idx="2"/>
          </p:nvPr>
        </p:nvSpPr>
        <p:spPr>
          <a:xfrm>
            <a:off x="3113088" y="509588"/>
            <a:ext cx="3678237" cy="2547937"/>
          </a:xfrm>
          <a:noFill/>
          <a:ln>
            <a:miter lim="800000"/>
          </a:ln>
        </p:spPr>
      </p:sp>
      <p:sp>
        <p:nvSpPr>
          <p:cNvPr id="163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DA3B4C6-99F6-468F-9A96-DCECF6506E3B}" type="slidenum">
              <a:rPr lang="en-GB" altLang="nl-BE" sz="1300"/>
              <a:pPr/>
              <a:t>6</a:t>
            </a:fld>
            <a:endParaRPr lang="en-GB" altLang="nl-BE" sz="13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5298" name="Slide Image Placeholder 1"/>
          <p:cNvSpPr>
            <a:spLocks noGrp="1" noRot="1" noChangeAspect="1" noTextEdit="1"/>
          </p:cNvSpPr>
          <p:nvPr>
            <p:ph type="sldImg" idx="2"/>
          </p:nvPr>
        </p:nvSpPr>
        <p:spPr>
          <a:xfrm>
            <a:off x="3113088" y="509588"/>
            <a:ext cx="3678237" cy="2547937"/>
          </a:xfrm>
          <a:noFill/>
          <a:ln>
            <a:miter lim="800000"/>
          </a:ln>
        </p:spPr>
      </p:sp>
      <p:sp>
        <p:nvSpPr>
          <p:cNvPr id="552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53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910A324-1725-4CA3-9AD5-4D73A8F64507}" type="slidenum">
              <a:rPr lang="en-GB" altLang="nl-BE" sz="1300"/>
              <a:pPr/>
              <a:t>61</a:t>
            </a:fld>
            <a:endParaRPr lang="en-GB" altLang="nl-BE" sz="13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7346" name="Slide Image Placeholder 1"/>
          <p:cNvSpPr>
            <a:spLocks noGrp="1" noRot="1" noChangeAspect="1" noTextEdit="1"/>
          </p:cNvSpPr>
          <p:nvPr>
            <p:ph type="sldImg" idx="2"/>
          </p:nvPr>
        </p:nvSpPr>
        <p:spPr>
          <a:xfrm>
            <a:off x="3113088" y="509588"/>
            <a:ext cx="3678237" cy="2547937"/>
          </a:xfrm>
          <a:noFill/>
          <a:ln>
            <a:miter lim="800000"/>
          </a:ln>
        </p:spPr>
      </p:sp>
      <p:sp>
        <p:nvSpPr>
          <p:cNvPr id="5734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734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CAE45DB-EC88-405C-A9C0-03DBBDAC6D26}" type="slidenum">
              <a:rPr lang="en-GB" altLang="nl-BE" sz="1300"/>
              <a:pPr/>
              <a:t>62</a:t>
            </a:fld>
            <a:endParaRPr lang="en-GB" altLang="nl-BE" sz="13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9394" name="Slide Image Placeholder 1"/>
          <p:cNvSpPr>
            <a:spLocks noGrp="1" noRot="1" noChangeAspect="1" noTextEdit="1"/>
          </p:cNvSpPr>
          <p:nvPr>
            <p:ph type="sldImg" idx="2"/>
          </p:nvPr>
        </p:nvSpPr>
        <p:spPr>
          <a:xfrm>
            <a:off x="3113088" y="509588"/>
            <a:ext cx="3678237" cy="2547937"/>
          </a:xfrm>
          <a:noFill/>
          <a:ln>
            <a:miter lim="800000"/>
          </a:ln>
        </p:spPr>
      </p:sp>
      <p:sp>
        <p:nvSpPr>
          <p:cNvPr id="593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93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225AAFE-8679-4971-99C2-E0716A89D164}" type="slidenum">
              <a:rPr lang="en-GB" altLang="nl-BE" sz="1300"/>
              <a:pPr/>
              <a:t>63</a:t>
            </a:fld>
            <a:endParaRPr lang="en-GB" altLang="nl-BE" sz="13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42" name="Slide Image Placeholder 1"/>
          <p:cNvSpPr>
            <a:spLocks noGrp="1" noRot="1" noChangeAspect="1" noTextEdit="1"/>
          </p:cNvSpPr>
          <p:nvPr>
            <p:ph type="sldImg" idx="2"/>
          </p:nvPr>
        </p:nvSpPr>
        <p:spPr>
          <a:xfrm>
            <a:off x="3113088" y="509588"/>
            <a:ext cx="3678237" cy="2547937"/>
          </a:xfrm>
          <a:noFill/>
          <a:ln>
            <a:miter lim="800000"/>
          </a:ln>
        </p:spPr>
      </p:sp>
      <p:sp>
        <p:nvSpPr>
          <p:cNvPr id="614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14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DDC4B29-3095-4A2B-8EA0-D19A14ACA2A6}" type="slidenum">
              <a:rPr lang="en-GB" altLang="nl-BE" sz="1300"/>
              <a:pPr/>
              <a:t>64</a:t>
            </a:fld>
            <a:endParaRPr lang="en-GB" altLang="nl-BE" sz="13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3490" name="Slide Image Placeholder 1"/>
          <p:cNvSpPr>
            <a:spLocks noGrp="1" noRot="1" noChangeAspect="1" noTextEdit="1"/>
          </p:cNvSpPr>
          <p:nvPr>
            <p:ph type="sldImg" idx="2"/>
          </p:nvPr>
        </p:nvSpPr>
        <p:spPr>
          <a:xfrm>
            <a:off x="3113088" y="509588"/>
            <a:ext cx="3678237" cy="2547937"/>
          </a:xfrm>
          <a:noFill/>
          <a:ln>
            <a:miter lim="800000"/>
          </a:ln>
        </p:spPr>
      </p:sp>
      <p:sp>
        <p:nvSpPr>
          <p:cNvPr id="634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34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7EB2BF98-EA05-474B-A124-A9210D75707D}" type="slidenum">
              <a:rPr lang="en-GB" altLang="nl-BE" sz="1300"/>
              <a:pPr/>
              <a:t>65</a:t>
            </a:fld>
            <a:endParaRPr lang="en-GB" altLang="nl-BE" sz="13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5538" name="Slide Image Placeholder 1"/>
          <p:cNvSpPr>
            <a:spLocks noGrp="1" noRot="1" noChangeAspect="1" noTextEdit="1"/>
          </p:cNvSpPr>
          <p:nvPr>
            <p:ph type="sldImg" idx="2"/>
          </p:nvPr>
        </p:nvSpPr>
        <p:spPr>
          <a:xfrm>
            <a:off x="3113088" y="509588"/>
            <a:ext cx="3678237" cy="2547937"/>
          </a:xfrm>
          <a:noFill/>
          <a:ln>
            <a:miter lim="800000"/>
          </a:ln>
        </p:spPr>
      </p:sp>
      <p:sp>
        <p:nvSpPr>
          <p:cNvPr id="655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55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F70E7D8-3313-44E3-8814-99FF99459F9B}" type="slidenum">
              <a:rPr lang="en-GB" altLang="nl-BE" sz="1300"/>
              <a:pPr/>
              <a:t>66</a:t>
            </a:fld>
            <a:endParaRPr lang="en-GB" altLang="nl-BE" sz="13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7586" name="Slide Image Placeholder 1"/>
          <p:cNvSpPr>
            <a:spLocks noGrp="1" noRot="1" noChangeAspect="1" noTextEdit="1"/>
          </p:cNvSpPr>
          <p:nvPr>
            <p:ph type="sldImg" idx="2"/>
          </p:nvPr>
        </p:nvSpPr>
        <p:spPr>
          <a:xfrm>
            <a:off x="3113088" y="509588"/>
            <a:ext cx="3678237" cy="2547937"/>
          </a:xfrm>
          <a:noFill/>
          <a:ln>
            <a:miter lim="800000"/>
          </a:ln>
        </p:spPr>
      </p:sp>
      <p:sp>
        <p:nvSpPr>
          <p:cNvPr id="675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75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159DC79-31DD-4AA3-A9DE-BC5E1BC9DF1A}" type="slidenum">
              <a:rPr lang="en-GB" altLang="nl-BE" sz="1300"/>
              <a:pPr/>
              <a:t>67</a:t>
            </a:fld>
            <a:endParaRPr lang="en-GB" altLang="nl-BE" sz="13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9634" name="Slide Image Placeholder 1"/>
          <p:cNvSpPr>
            <a:spLocks noGrp="1" noRot="1" noChangeAspect="1" noTextEdit="1"/>
          </p:cNvSpPr>
          <p:nvPr>
            <p:ph type="sldImg" idx="2"/>
          </p:nvPr>
        </p:nvSpPr>
        <p:spPr>
          <a:xfrm>
            <a:off x="3113088" y="509588"/>
            <a:ext cx="3678237" cy="2547937"/>
          </a:xfrm>
          <a:noFill/>
          <a:ln>
            <a:miter lim="800000"/>
          </a:ln>
        </p:spPr>
      </p:sp>
      <p:sp>
        <p:nvSpPr>
          <p:cNvPr id="696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696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7E48964-FCDC-4D82-B6ED-22A1BABABC8A}" type="slidenum">
              <a:rPr lang="en-GB" altLang="nl-BE" sz="1300"/>
              <a:pPr/>
              <a:t>68</a:t>
            </a:fld>
            <a:endParaRPr lang="en-GB" altLang="nl-BE" sz="13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1682" name="Slide Image Placeholder 1"/>
          <p:cNvSpPr>
            <a:spLocks noGrp="1" noRot="1" noChangeAspect="1" noTextEdit="1"/>
          </p:cNvSpPr>
          <p:nvPr>
            <p:ph type="sldImg" idx="2"/>
          </p:nvPr>
        </p:nvSpPr>
        <p:spPr>
          <a:xfrm>
            <a:off x="3113088" y="509588"/>
            <a:ext cx="3678237" cy="2547937"/>
          </a:xfrm>
          <a:noFill/>
          <a:ln>
            <a:miter lim="800000"/>
          </a:ln>
        </p:spPr>
      </p:sp>
      <p:sp>
        <p:nvSpPr>
          <p:cNvPr id="716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16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5BB4121-BBE7-4BB3-97BF-ED708FAE6D35}" type="slidenum">
              <a:rPr lang="en-GB" altLang="nl-BE" sz="1300"/>
              <a:pPr/>
              <a:t>69</a:t>
            </a:fld>
            <a:endParaRPr lang="en-GB" altLang="nl-BE" sz="13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3730" name="Slide Image Placeholder 1"/>
          <p:cNvSpPr>
            <a:spLocks noGrp="1" noRot="1" noChangeAspect="1" noTextEdit="1"/>
          </p:cNvSpPr>
          <p:nvPr>
            <p:ph type="sldImg" idx="2"/>
          </p:nvPr>
        </p:nvSpPr>
        <p:spPr>
          <a:xfrm>
            <a:off x="3113088" y="509588"/>
            <a:ext cx="3678237" cy="2547937"/>
          </a:xfrm>
          <a:noFill/>
          <a:ln>
            <a:miter lim="800000"/>
          </a:ln>
        </p:spPr>
      </p:sp>
      <p:sp>
        <p:nvSpPr>
          <p:cNvPr id="737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37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DC67156-8F81-4D8F-8DCC-1DF3B05BB37C}" type="slidenum">
              <a:rPr lang="en-GB" altLang="nl-BE" sz="1300"/>
              <a:pPr/>
              <a:t>70</a:t>
            </a:fld>
            <a:endParaRPr lang="en-GB" altLang="nl-BE"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4" name="Slide Image Placeholder 1"/>
          <p:cNvSpPr>
            <a:spLocks noGrp="1" noRot="1" noChangeAspect="1" noTextEdit="1"/>
          </p:cNvSpPr>
          <p:nvPr>
            <p:ph type="sldImg" idx="2"/>
          </p:nvPr>
        </p:nvSpPr>
        <p:spPr>
          <a:xfrm>
            <a:off x="3113088" y="509588"/>
            <a:ext cx="3678237" cy="2547937"/>
          </a:xfrm>
          <a:noFill/>
          <a:ln>
            <a:miter lim="800000"/>
          </a:ln>
        </p:spPr>
      </p:sp>
      <p:sp>
        <p:nvSpPr>
          <p:cNvPr id="184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BFD01B1-F2A5-45A3-9845-C857AB3CD397}" type="slidenum">
              <a:rPr lang="en-GB" altLang="nl-BE" sz="1300"/>
              <a:pPr/>
              <a:t>7</a:t>
            </a:fld>
            <a:endParaRPr lang="en-GB" altLang="nl-BE" sz="1300"/>
          </a:p>
        </p:txBody>
      </p:sp>
    </p:spTree>
  </p:cSld>
  <p:clrMapOvr>
    <a:masterClrMapping/>
  </p:clrMapOvr>
</p:notes>
</file>

<file path=ppt/notesSlides/notesSlide7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5778" name="Slide Image Placeholder 1"/>
          <p:cNvSpPr>
            <a:spLocks noGrp="1" noRot="1" noChangeAspect="1" noTextEdit="1"/>
          </p:cNvSpPr>
          <p:nvPr>
            <p:ph type="sldImg" idx="2"/>
          </p:nvPr>
        </p:nvSpPr>
        <p:spPr>
          <a:xfrm>
            <a:off x="3113088" y="509588"/>
            <a:ext cx="3678237" cy="2547937"/>
          </a:xfrm>
          <a:noFill/>
          <a:ln>
            <a:miter lim="800000"/>
          </a:ln>
        </p:spPr>
      </p:sp>
      <p:sp>
        <p:nvSpPr>
          <p:cNvPr id="757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57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5C926EB-353F-4932-A34A-6193390B896D}" type="slidenum">
              <a:rPr lang="en-GB" altLang="nl-BE" sz="1300"/>
              <a:pPr/>
              <a:t>71</a:t>
            </a:fld>
            <a:endParaRPr lang="en-GB" altLang="nl-BE" sz="1300"/>
          </a:p>
        </p:txBody>
      </p:sp>
    </p:spTree>
  </p:cSld>
  <p:clrMapOvr>
    <a:masterClrMapping/>
  </p:clrMapOvr>
</p:notes>
</file>

<file path=ppt/notesSlides/notesSlide7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7826" name="Slide Image Placeholder 1"/>
          <p:cNvSpPr>
            <a:spLocks noGrp="1" noRot="1" noChangeAspect="1" noTextEdit="1"/>
          </p:cNvSpPr>
          <p:nvPr>
            <p:ph type="sldImg" idx="2"/>
          </p:nvPr>
        </p:nvSpPr>
        <p:spPr>
          <a:xfrm>
            <a:off x="3113088" y="509588"/>
            <a:ext cx="3678237" cy="2547937"/>
          </a:xfrm>
          <a:noFill/>
          <a:ln>
            <a:miter lim="800000"/>
          </a:ln>
        </p:spPr>
      </p:sp>
      <p:sp>
        <p:nvSpPr>
          <p:cNvPr id="778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78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27EE9EF-E967-4BD8-B1CF-1B3786037D8B}" type="slidenum">
              <a:rPr lang="en-GB" altLang="nl-BE" sz="1300"/>
              <a:pPr/>
              <a:t>72</a:t>
            </a:fld>
            <a:endParaRPr lang="en-GB" altLang="nl-BE" sz="13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79874" name="Slide Image Placeholder 1"/>
          <p:cNvSpPr>
            <a:spLocks noGrp="1" noRot="1" noChangeAspect="1" noTextEdit="1"/>
          </p:cNvSpPr>
          <p:nvPr>
            <p:ph type="sldImg" idx="2"/>
          </p:nvPr>
        </p:nvSpPr>
        <p:spPr>
          <a:xfrm>
            <a:off x="3113088" y="509588"/>
            <a:ext cx="3678237" cy="2547937"/>
          </a:xfrm>
          <a:noFill/>
          <a:ln>
            <a:miter lim="800000"/>
          </a:ln>
        </p:spPr>
      </p:sp>
      <p:sp>
        <p:nvSpPr>
          <p:cNvPr id="798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798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B2E381A-9082-42F2-8470-A8FBC347D5EE}" type="slidenum">
              <a:rPr lang="en-GB" altLang="nl-BE" sz="1300"/>
              <a:pPr/>
              <a:t>73</a:t>
            </a:fld>
            <a:endParaRPr lang="en-GB" altLang="nl-BE" sz="13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22" name="Slide Image Placeholder 1"/>
          <p:cNvSpPr>
            <a:spLocks noGrp="1" noRot="1" noChangeAspect="1" noTextEdit="1"/>
          </p:cNvSpPr>
          <p:nvPr>
            <p:ph type="sldImg" idx="2"/>
          </p:nvPr>
        </p:nvSpPr>
        <p:spPr>
          <a:xfrm>
            <a:off x="3113088" y="509588"/>
            <a:ext cx="3678237" cy="2547937"/>
          </a:xfrm>
          <a:noFill/>
          <a:ln>
            <a:miter lim="800000"/>
          </a:ln>
        </p:spPr>
      </p:sp>
      <p:sp>
        <p:nvSpPr>
          <p:cNvPr id="819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C3BF891-EC33-42A8-9778-C80B93FEA92E}" type="slidenum">
              <a:rPr lang="en-GB" altLang="nl-BE" sz="1300"/>
              <a:pPr/>
              <a:t>74</a:t>
            </a:fld>
            <a:endParaRPr lang="en-GB" altLang="nl-BE" sz="13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3970" name="Slide Image Placeholder 1"/>
          <p:cNvSpPr>
            <a:spLocks noGrp="1" noRot="1" noChangeAspect="1" noTextEdit="1"/>
          </p:cNvSpPr>
          <p:nvPr>
            <p:ph type="sldImg" idx="2"/>
          </p:nvPr>
        </p:nvSpPr>
        <p:spPr>
          <a:xfrm>
            <a:off x="3113088" y="509588"/>
            <a:ext cx="3678237" cy="2547937"/>
          </a:xfrm>
          <a:noFill/>
          <a:ln>
            <a:miter lim="800000"/>
          </a:ln>
        </p:spPr>
      </p:sp>
      <p:sp>
        <p:nvSpPr>
          <p:cNvPr id="839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39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BB1604B-3C49-4B21-A6AE-01B1150A80CF}" type="slidenum">
              <a:rPr lang="en-GB" altLang="nl-BE" sz="1300"/>
              <a:pPr/>
              <a:t>75</a:t>
            </a:fld>
            <a:endParaRPr lang="en-GB" altLang="nl-BE" sz="1300"/>
          </a:p>
        </p:txBody>
      </p:sp>
    </p:spTree>
  </p:cSld>
  <p:clrMapOvr>
    <a:masterClrMapping/>
  </p:clrMapOvr>
</p:notes>
</file>

<file path=ppt/notesSlides/notesSlide7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6146" name="Rectangle 1031"/>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algn="r" defTabSz="954088" eaLnBrk="1" hangingPunct="1">
              <a:spcBef>
                <a:spcPct val="0"/>
              </a:spcBef>
            </a:pPr>
            <a:fld id="{6FDA3F74-898F-4AD5-8535-B17B68A7AD3E}" type="slidenum">
              <a:rPr lang="en-US" altLang="nl-BE" sz="1000" b="1"/>
              <a:pPr/>
              <a:t>77</a:t>
            </a:fld>
            <a:endParaRPr lang="en-US" altLang="nl-BE" sz="1000" b="1"/>
          </a:p>
        </p:txBody>
      </p:sp>
      <p:sp>
        <p:nvSpPr>
          <p:cNvPr id="6147" name="Rectangle 2"/>
          <p:cNvSpPr>
            <a:spLocks noTextEdit="1"/>
          </p:cNvSpPr>
          <p:nvPr>
            <p:ph type="sldImg" idx="2"/>
          </p:nvPr>
        </p:nvSpPr>
        <p:spPr>
          <a:xfrm>
            <a:off x="3113088" y="509588"/>
            <a:ext cx="3678237" cy="2547937"/>
          </a:xfrm>
          <a:noFill/>
          <a:ln>
            <a:miter lim="800000"/>
          </a:ln>
        </p:spPr>
      </p:sp>
      <p:sp>
        <p:nvSpPr>
          <p:cNvPr id="6148" name="Rectangle 3"/>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lvl="0" indent="0" eaLnBrk="1" hangingPunct="1"/>
            <a:endParaRPr lang="nl-BE" altLang="nl-BE"/>
          </a:p>
        </p:txBody>
      </p:sp>
    </p:spTree>
  </p:cSld>
  <p:clrMapOvr>
    <a:masterClrMapping/>
  </p:clrMapOvr>
</p:notes>
</file>

<file path=ppt/notesSlides/notesSlide7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8194" name="Slide Image Placeholder 1"/>
          <p:cNvSpPr>
            <a:spLocks noGrp="1" noRot="1" noChangeAspect="1" noTextEdit="1"/>
          </p:cNvSpPr>
          <p:nvPr>
            <p:ph type="sldImg" idx="2"/>
          </p:nvPr>
        </p:nvSpPr>
        <p:spPr>
          <a:xfrm>
            <a:off x="3113088" y="509588"/>
            <a:ext cx="3678237" cy="2547937"/>
          </a:xfrm>
          <a:noFill/>
          <a:ln>
            <a:miter lim="800000"/>
          </a:ln>
        </p:spPr>
      </p:sp>
      <p:sp>
        <p:nvSpPr>
          <p:cNvPr id="819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819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253D2D7-5E6C-4F05-B679-8C109C8FF706}" type="slidenum">
              <a:rPr lang="en-GB" altLang="nl-BE" sz="1300"/>
              <a:pPr/>
              <a:t>78</a:t>
            </a:fld>
            <a:endParaRPr lang="en-GB" altLang="nl-BE" sz="1300"/>
          </a:p>
        </p:txBody>
      </p:sp>
    </p:spTree>
  </p:cSld>
  <p:clrMapOvr>
    <a:masterClrMapping/>
  </p:clrMapOvr>
</p:notes>
</file>

<file path=ppt/notesSlides/notesSlide7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0242" name="Slide Image Placeholder 1"/>
          <p:cNvSpPr>
            <a:spLocks noGrp="1" noRot="1" noChangeAspect="1" noTextEdit="1"/>
          </p:cNvSpPr>
          <p:nvPr>
            <p:ph type="sldImg" idx="2"/>
          </p:nvPr>
        </p:nvSpPr>
        <p:spPr>
          <a:xfrm>
            <a:off x="3113088" y="509588"/>
            <a:ext cx="3678237" cy="2547937"/>
          </a:xfrm>
          <a:noFill/>
          <a:ln>
            <a:miter lim="800000"/>
          </a:ln>
        </p:spPr>
      </p:sp>
      <p:sp>
        <p:nvSpPr>
          <p:cNvPr id="1024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024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63F4158-B141-494A-83AA-BED853381B97}" type="slidenum">
              <a:rPr lang="en-GB" altLang="nl-BE" sz="1300"/>
              <a:pPr/>
              <a:t>79</a:t>
            </a:fld>
            <a:endParaRPr lang="en-GB" altLang="nl-BE" sz="1300"/>
          </a:p>
        </p:txBody>
      </p:sp>
    </p:spTree>
  </p:cSld>
  <p:clrMapOvr>
    <a:masterClrMapping/>
  </p:clrMapOvr>
</p:notes>
</file>

<file path=ppt/notesSlides/notesSlide7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2290" name="Slide Image Placeholder 1"/>
          <p:cNvSpPr>
            <a:spLocks noGrp="1" noRot="1" noChangeAspect="1" noTextEdit="1"/>
          </p:cNvSpPr>
          <p:nvPr>
            <p:ph type="sldImg" idx="2"/>
          </p:nvPr>
        </p:nvSpPr>
        <p:spPr>
          <a:xfrm>
            <a:off x="3113088" y="509588"/>
            <a:ext cx="3678237" cy="2547937"/>
          </a:xfrm>
          <a:noFill/>
          <a:ln>
            <a:miter lim="800000"/>
          </a:ln>
        </p:spPr>
      </p:sp>
      <p:sp>
        <p:nvSpPr>
          <p:cNvPr id="1229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229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7DC2C5C-B4C9-418A-BD18-1070DD0B274A}" type="slidenum">
              <a:rPr lang="en-GB" altLang="nl-BE" sz="1300"/>
              <a:pPr/>
              <a:t>80</a:t>
            </a:fld>
            <a:endParaRPr lang="en-GB" altLang="nl-BE" sz="13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4338" name="Slide Image Placeholder 1"/>
          <p:cNvSpPr>
            <a:spLocks noGrp="1" noRot="1" noChangeAspect="1" noTextEdit="1"/>
          </p:cNvSpPr>
          <p:nvPr>
            <p:ph type="sldImg" idx="2"/>
          </p:nvPr>
        </p:nvSpPr>
        <p:spPr>
          <a:xfrm>
            <a:off x="3113088" y="509588"/>
            <a:ext cx="3678237" cy="2547937"/>
          </a:xfrm>
          <a:noFill/>
          <a:ln>
            <a:miter lim="800000"/>
          </a:ln>
        </p:spPr>
      </p:sp>
      <p:sp>
        <p:nvSpPr>
          <p:cNvPr id="1433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434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CB926A1-2567-4061-A69D-8CDC509E315E}" type="slidenum">
              <a:rPr lang="en-GB" altLang="nl-BE" sz="1300"/>
              <a:pPr/>
              <a:t>81</a:t>
            </a:fld>
            <a:endParaRPr lang="en-GB" altLang="nl-BE"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2" name="Slide Image Placeholder 1"/>
          <p:cNvSpPr>
            <a:spLocks noGrp="1" noRot="1" noChangeAspect="1" noTextEdit="1"/>
          </p:cNvSpPr>
          <p:nvPr>
            <p:ph type="sldImg" idx="2"/>
          </p:nvPr>
        </p:nvSpPr>
        <p:spPr>
          <a:xfrm>
            <a:off x="3113088" y="509588"/>
            <a:ext cx="3678237" cy="2547937"/>
          </a:xfrm>
          <a:noFill/>
          <a:ln>
            <a:miter lim="800000"/>
          </a:ln>
        </p:spPr>
      </p:sp>
      <p:sp>
        <p:nvSpPr>
          <p:cNvPr id="204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4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7E9A2F9-EBFF-404E-AE55-C1AAD0F05907}" type="slidenum">
              <a:rPr lang="en-GB" altLang="nl-BE" sz="1300"/>
              <a:pPr/>
              <a:t>8</a:t>
            </a:fld>
            <a:endParaRPr lang="en-GB" altLang="nl-BE" sz="1300"/>
          </a:p>
        </p:txBody>
      </p:sp>
    </p:spTree>
  </p:cSld>
  <p:clrMapOvr>
    <a:masterClrMapping/>
  </p:clrMapOvr>
</p:notes>
</file>

<file path=ppt/notesSlides/notesSlide8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6386" name="Slide Image Placeholder 1"/>
          <p:cNvSpPr>
            <a:spLocks noGrp="1" noRot="1" noChangeAspect="1" noTextEdit="1"/>
          </p:cNvSpPr>
          <p:nvPr>
            <p:ph type="sldImg" idx="2"/>
          </p:nvPr>
        </p:nvSpPr>
        <p:spPr>
          <a:xfrm>
            <a:off x="3113088" y="509588"/>
            <a:ext cx="3678237" cy="2547937"/>
          </a:xfrm>
          <a:noFill/>
          <a:ln>
            <a:miter lim="800000"/>
          </a:ln>
        </p:spPr>
      </p:sp>
      <p:sp>
        <p:nvSpPr>
          <p:cNvPr id="1638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638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E16C1C7-D70F-451A-8135-15DD09F55932}" type="slidenum">
              <a:rPr lang="en-GB" altLang="nl-BE" sz="1300"/>
              <a:pPr/>
              <a:t>82</a:t>
            </a:fld>
            <a:endParaRPr lang="en-GB" altLang="nl-BE" sz="1300"/>
          </a:p>
        </p:txBody>
      </p:sp>
    </p:spTree>
  </p:cSld>
  <p:clrMapOvr>
    <a:masterClrMapping/>
  </p:clrMapOvr>
</p:notes>
</file>

<file path=ppt/notesSlides/notesSlide8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18434" name="Slide Image Placeholder 1"/>
          <p:cNvSpPr>
            <a:spLocks noGrp="1" noRot="1" noChangeAspect="1" noTextEdit="1"/>
          </p:cNvSpPr>
          <p:nvPr>
            <p:ph type="sldImg" idx="2"/>
          </p:nvPr>
        </p:nvSpPr>
        <p:spPr>
          <a:xfrm>
            <a:off x="3113088" y="509588"/>
            <a:ext cx="3678237" cy="2547937"/>
          </a:xfrm>
          <a:noFill/>
          <a:ln>
            <a:miter lim="800000"/>
          </a:ln>
        </p:spPr>
      </p:sp>
      <p:sp>
        <p:nvSpPr>
          <p:cNvPr id="1843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1843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EB52D54-7D6B-4CCB-93F8-F8E479029BE5}" type="slidenum">
              <a:rPr lang="en-GB" altLang="nl-BE" sz="1300"/>
              <a:pPr/>
              <a:t>83</a:t>
            </a:fld>
            <a:endParaRPr lang="en-GB" altLang="nl-BE" sz="1300"/>
          </a:p>
        </p:txBody>
      </p:sp>
    </p:spTree>
  </p:cSld>
  <p:clrMapOvr>
    <a:masterClrMapping/>
  </p:clrMapOvr>
</p:notes>
</file>

<file path=ppt/notesSlides/notesSlide8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0482" name="Slide Image Placeholder 1"/>
          <p:cNvSpPr>
            <a:spLocks noGrp="1" noRot="1" noChangeAspect="1" noTextEdit="1"/>
          </p:cNvSpPr>
          <p:nvPr>
            <p:ph type="sldImg" idx="2"/>
          </p:nvPr>
        </p:nvSpPr>
        <p:spPr>
          <a:xfrm>
            <a:off x="3113088" y="509588"/>
            <a:ext cx="3678237" cy="2547937"/>
          </a:xfrm>
          <a:noFill/>
          <a:ln>
            <a:miter lim="800000"/>
          </a:ln>
        </p:spPr>
      </p:sp>
      <p:sp>
        <p:nvSpPr>
          <p:cNvPr id="2048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048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D45F606-559D-45DB-9190-83496FC05E9B}" type="slidenum">
              <a:rPr lang="en-GB" altLang="nl-BE" sz="1300"/>
              <a:pPr/>
              <a:t>84</a:t>
            </a:fld>
            <a:endParaRPr lang="en-GB" altLang="nl-BE" sz="1300"/>
          </a:p>
        </p:txBody>
      </p:sp>
    </p:spTree>
  </p:cSld>
  <p:clrMapOvr>
    <a:masterClrMapping/>
  </p:clrMapOvr>
</p:notes>
</file>

<file path=ppt/notesSlides/notesSlide8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30" name="Slide Image Placeholder 1"/>
          <p:cNvSpPr>
            <a:spLocks noGrp="1" noRot="1" noChangeAspect="1" noTextEdit="1"/>
          </p:cNvSpPr>
          <p:nvPr>
            <p:ph type="sldImg" idx="2"/>
          </p:nvPr>
        </p:nvSpPr>
        <p:spPr>
          <a:xfrm>
            <a:off x="3113088" y="509588"/>
            <a:ext cx="3678237" cy="2547937"/>
          </a:xfrm>
          <a:noFill/>
          <a:ln>
            <a:miter lim="800000"/>
          </a:ln>
        </p:spPr>
      </p:sp>
      <p:sp>
        <p:nvSpPr>
          <p:cNvPr id="225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5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F0629C7-DBF3-4244-B330-839EB0B62B7A}" type="slidenum">
              <a:rPr lang="en-GB" altLang="nl-BE" sz="1300"/>
              <a:pPr/>
              <a:t>85</a:t>
            </a:fld>
            <a:endParaRPr lang="en-GB" altLang="nl-BE" sz="1300"/>
          </a:p>
        </p:txBody>
      </p:sp>
    </p:spTree>
  </p:cSld>
  <p:clrMapOvr>
    <a:masterClrMapping/>
  </p:clrMapOvr>
</p:notes>
</file>

<file path=ppt/notesSlides/notesSlide8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4578" name="Slide Image Placeholder 1"/>
          <p:cNvSpPr>
            <a:spLocks noGrp="1" noRot="1" noChangeAspect="1" noTextEdit="1"/>
          </p:cNvSpPr>
          <p:nvPr>
            <p:ph type="sldImg" idx="2"/>
          </p:nvPr>
        </p:nvSpPr>
        <p:spPr>
          <a:xfrm>
            <a:off x="3113088" y="509588"/>
            <a:ext cx="3678237" cy="2547937"/>
          </a:xfrm>
          <a:noFill/>
          <a:ln>
            <a:miter lim="800000"/>
          </a:ln>
        </p:spPr>
      </p:sp>
      <p:sp>
        <p:nvSpPr>
          <p:cNvPr id="2457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458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D8595257-DAD6-46FE-BF42-B86FE1C8CD48}" type="slidenum">
              <a:rPr lang="en-GB" altLang="nl-BE" sz="1300"/>
              <a:pPr/>
              <a:t>86</a:t>
            </a:fld>
            <a:endParaRPr lang="en-GB" altLang="nl-BE" sz="1300"/>
          </a:p>
        </p:txBody>
      </p:sp>
    </p:spTree>
  </p:cSld>
  <p:clrMapOvr>
    <a:masterClrMapping/>
  </p:clrMapOvr>
</p:notes>
</file>

<file path=ppt/notesSlides/notesSlide8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6626" name="Slide Image Placeholder 1"/>
          <p:cNvSpPr>
            <a:spLocks noGrp="1" noRot="1" noChangeAspect="1" noTextEdit="1"/>
          </p:cNvSpPr>
          <p:nvPr>
            <p:ph type="sldImg" idx="2"/>
          </p:nvPr>
        </p:nvSpPr>
        <p:spPr>
          <a:xfrm>
            <a:off x="3113088" y="509588"/>
            <a:ext cx="3678237" cy="2547937"/>
          </a:xfrm>
          <a:noFill/>
          <a:ln>
            <a:miter lim="800000"/>
          </a:ln>
        </p:spPr>
      </p:sp>
      <p:sp>
        <p:nvSpPr>
          <p:cNvPr id="2662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662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2120789-A6CF-4275-ADD2-6266CB3CD45A}" type="slidenum">
              <a:rPr lang="en-GB" altLang="nl-BE" sz="1300"/>
              <a:pPr/>
              <a:t>87</a:t>
            </a:fld>
            <a:endParaRPr lang="en-GB" altLang="nl-BE" sz="1300"/>
          </a:p>
        </p:txBody>
      </p:sp>
    </p:spTree>
  </p:cSld>
  <p:clrMapOvr>
    <a:masterClrMapping/>
  </p:clrMapOvr>
</p:notes>
</file>

<file path=ppt/notesSlides/notesSlide8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8674" name="Slide Image Placeholder 1"/>
          <p:cNvSpPr>
            <a:spLocks noGrp="1" noRot="1" noChangeAspect="1" noTextEdit="1"/>
          </p:cNvSpPr>
          <p:nvPr>
            <p:ph type="sldImg" idx="2"/>
          </p:nvPr>
        </p:nvSpPr>
        <p:spPr>
          <a:xfrm>
            <a:off x="3113088" y="509588"/>
            <a:ext cx="3678237" cy="2547937"/>
          </a:xfrm>
          <a:noFill/>
          <a:ln>
            <a:miter lim="800000"/>
          </a:ln>
        </p:spPr>
      </p:sp>
      <p:sp>
        <p:nvSpPr>
          <p:cNvPr id="2867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867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9A4F327-E119-4B51-8F6B-CF4A83D3D6E6}" type="slidenum">
              <a:rPr lang="en-GB" altLang="nl-BE" sz="1300"/>
              <a:pPr/>
              <a:t>88</a:t>
            </a:fld>
            <a:endParaRPr lang="en-GB" altLang="nl-BE" sz="1300"/>
          </a:p>
        </p:txBody>
      </p:sp>
    </p:spTree>
  </p:cSld>
  <p:clrMapOvr>
    <a:masterClrMapping/>
  </p:clrMapOvr>
</p:notes>
</file>

<file path=ppt/notesSlides/notesSlide8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0722" name="Slide Image Placeholder 1"/>
          <p:cNvSpPr>
            <a:spLocks noGrp="1" noRot="1" noChangeAspect="1" noTextEdit="1"/>
          </p:cNvSpPr>
          <p:nvPr>
            <p:ph type="sldImg" idx="2"/>
          </p:nvPr>
        </p:nvSpPr>
        <p:spPr>
          <a:xfrm>
            <a:off x="3113088" y="509588"/>
            <a:ext cx="3678237" cy="2547937"/>
          </a:xfrm>
          <a:noFill/>
          <a:ln>
            <a:miter lim="800000"/>
          </a:ln>
        </p:spPr>
      </p:sp>
      <p:sp>
        <p:nvSpPr>
          <p:cNvPr id="3072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072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260E42C5-58C6-48EA-B792-3D33D503E1D0}" type="slidenum">
              <a:rPr lang="en-GB" altLang="nl-BE" sz="1300"/>
              <a:pPr/>
              <a:t>89</a:t>
            </a:fld>
            <a:endParaRPr lang="en-GB" altLang="nl-BE" sz="1300"/>
          </a:p>
        </p:txBody>
      </p:sp>
    </p:spTree>
  </p:cSld>
  <p:clrMapOvr>
    <a:masterClrMapping/>
  </p:clrMapOvr>
</p:notes>
</file>

<file path=ppt/notesSlides/notesSlide8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2770" name="Slide Image Placeholder 1"/>
          <p:cNvSpPr>
            <a:spLocks noGrp="1" noRot="1" noChangeAspect="1" noTextEdit="1"/>
          </p:cNvSpPr>
          <p:nvPr>
            <p:ph type="sldImg" idx="2"/>
          </p:nvPr>
        </p:nvSpPr>
        <p:spPr>
          <a:xfrm>
            <a:off x="3113088" y="509588"/>
            <a:ext cx="3678237" cy="2547937"/>
          </a:xfrm>
          <a:noFill/>
          <a:ln>
            <a:miter lim="800000"/>
          </a:ln>
        </p:spPr>
      </p:sp>
      <p:sp>
        <p:nvSpPr>
          <p:cNvPr id="3277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277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917219DE-5067-41A0-8DC9-C9ED49CDFA6F}" type="slidenum">
              <a:rPr lang="en-GB" altLang="nl-BE" sz="1300"/>
              <a:pPr/>
              <a:t>90</a:t>
            </a:fld>
            <a:endParaRPr lang="en-GB" altLang="nl-BE" sz="1300"/>
          </a:p>
        </p:txBody>
      </p:sp>
    </p:spTree>
  </p:cSld>
  <p:clrMapOvr>
    <a:masterClrMapping/>
  </p:clrMapOvr>
</p:notes>
</file>

<file path=ppt/notesSlides/notesSlide8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4818" name="Slide Image Placeholder 1"/>
          <p:cNvSpPr>
            <a:spLocks noGrp="1" noRot="1" noChangeAspect="1" noTextEdit="1"/>
          </p:cNvSpPr>
          <p:nvPr>
            <p:ph type="sldImg" idx="2"/>
          </p:nvPr>
        </p:nvSpPr>
        <p:spPr>
          <a:xfrm>
            <a:off x="3113088" y="509588"/>
            <a:ext cx="3678237" cy="2547937"/>
          </a:xfrm>
          <a:noFill/>
          <a:ln>
            <a:miter lim="800000"/>
          </a:ln>
        </p:spPr>
      </p:sp>
      <p:sp>
        <p:nvSpPr>
          <p:cNvPr id="3481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482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703B334-9AF8-4D92-9794-59FE5DE06FA5}" type="slidenum">
              <a:rPr lang="en-GB" altLang="nl-BE" sz="1300"/>
              <a:pPr/>
              <a:t>91</a:t>
            </a:fld>
            <a:endParaRPr lang="en-GB" altLang="nl-BE"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22530" name="Slide Image Placeholder 1"/>
          <p:cNvSpPr>
            <a:spLocks noGrp="1" noRot="1" noChangeAspect="1" noTextEdit="1"/>
          </p:cNvSpPr>
          <p:nvPr>
            <p:ph type="sldImg" idx="2"/>
          </p:nvPr>
        </p:nvSpPr>
        <p:spPr>
          <a:xfrm>
            <a:off x="3113088" y="509588"/>
            <a:ext cx="3678237" cy="2547937"/>
          </a:xfrm>
          <a:noFill/>
          <a:ln>
            <a:miter lim="800000"/>
          </a:ln>
        </p:spPr>
      </p:sp>
      <p:sp>
        <p:nvSpPr>
          <p:cNvPr id="2253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2253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84EDF49-5EE4-4F4D-9862-4B1A2F89A6CB}" type="slidenum">
              <a:rPr lang="en-GB" altLang="nl-BE" sz="1300"/>
              <a:pPr/>
              <a:t>9</a:t>
            </a:fld>
            <a:endParaRPr lang="en-GB" altLang="nl-BE" sz="1300"/>
          </a:p>
        </p:txBody>
      </p:sp>
    </p:spTree>
  </p:cSld>
  <p:clrMapOvr>
    <a:masterClrMapping/>
  </p:clrMapOvr>
</p:notes>
</file>

<file path=ppt/notesSlides/notesSlide9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6866" name="Slide Image Placeholder 1"/>
          <p:cNvSpPr>
            <a:spLocks noGrp="1" noRot="1" noChangeAspect="1" noTextEdit="1"/>
          </p:cNvSpPr>
          <p:nvPr>
            <p:ph type="sldImg" idx="2"/>
          </p:nvPr>
        </p:nvSpPr>
        <p:spPr>
          <a:xfrm>
            <a:off x="3113088" y="509588"/>
            <a:ext cx="3678237" cy="2547937"/>
          </a:xfrm>
          <a:noFill/>
          <a:ln>
            <a:miter lim="800000"/>
          </a:ln>
        </p:spPr>
      </p:sp>
      <p:sp>
        <p:nvSpPr>
          <p:cNvPr id="3686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686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1777EDD2-CB12-42B4-A3A1-4C381945FF97}" type="slidenum">
              <a:rPr lang="en-GB" altLang="nl-BE" sz="1300"/>
              <a:pPr/>
              <a:t>92</a:t>
            </a:fld>
            <a:endParaRPr lang="en-GB" altLang="nl-BE" sz="1300"/>
          </a:p>
        </p:txBody>
      </p:sp>
    </p:spTree>
  </p:cSld>
  <p:clrMapOvr>
    <a:masterClrMapping/>
  </p:clrMapOvr>
</p:notes>
</file>

<file path=ppt/notesSlides/notesSlide9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38914" name="Slide Image Placeholder 1"/>
          <p:cNvSpPr>
            <a:spLocks noGrp="1" noRot="1" noChangeAspect="1" noTextEdit="1"/>
          </p:cNvSpPr>
          <p:nvPr>
            <p:ph type="sldImg" idx="2"/>
          </p:nvPr>
        </p:nvSpPr>
        <p:spPr>
          <a:xfrm>
            <a:off x="3113088" y="509588"/>
            <a:ext cx="3678237" cy="2547937"/>
          </a:xfrm>
          <a:noFill/>
          <a:ln>
            <a:miter lim="800000"/>
          </a:ln>
        </p:spPr>
      </p:sp>
      <p:sp>
        <p:nvSpPr>
          <p:cNvPr id="3891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3891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E9204ABE-2B3C-4CFD-88E6-503B9EA06A13}" type="slidenum">
              <a:rPr lang="en-GB" altLang="nl-BE" sz="1300"/>
              <a:pPr/>
              <a:t>93</a:t>
            </a:fld>
            <a:endParaRPr lang="en-GB" altLang="nl-BE" sz="1300"/>
          </a:p>
        </p:txBody>
      </p:sp>
    </p:spTree>
  </p:cSld>
  <p:clrMapOvr>
    <a:masterClrMapping/>
  </p:clrMapOvr>
</p:notes>
</file>

<file path=ppt/notesSlides/notesSlide9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0962" name="Slide Image Placeholder 1"/>
          <p:cNvSpPr>
            <a:spLocks noGrp="1" noRot="1" noChangeAspect="1" noTextEdit="1"/>
          </p:cNvSpPr>
          <p:nvPr>
            <p:ph type="sldImg" idx="2"/>
          </p:nvPr>
        </p:nvSpPr>
        <p:spPr>
          <a:xfrm>
            <a:off x="3113088" y="509588"/>
            <a:ext cx="3678237" cy="2547937"/>
          </a:xfrm>
          <a:noFill/>
          <a:ln>
            <a:miter lim="800000"/>
          </a:ln>
        </p:spPr>
      </p:sp>
      <p:sp>
        <p:nvSpPr>
          <p:cNvPr id="4096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096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9FDCC4F-D9F8-4BCE-A103-7F9F33DD729A}" type="slidenum">
              <a:rPr lang="en-GB" altLang="nl-BE" sz="1300"/>
              <a:pPr/>
              <a:t>94</a:t>
            </a:fld>
            <a:endParaRPr lang="en-GB" altLang="nl-BE" sz="1300"/>
          </a:p>
        </p:txBody>
      </p:sp>
    </p:spTree>
  </p:cSld>
  <p:clrMapOvr>
    <a:masterClrMapping/>
  </p:clrMapOvr>
</p:notes>
</file>

<file path=ppt/notesSlides/notesSlide9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3010" name="Slide Image Placeholder 1"/>
          <p:cNvSpPr>
            <a:spLocks noGrp="1" noRot="1" noChangeAspect="1" noTextEdit="1"/>
          </p:cNvSpPr>
          <p:nvPr>
            <p:ph type="sldImg" idx="2"/>
          </p:nvPr>
        </p:nvSpPr>
        <p:spPr>
          <a:xfrm>
            <a:off x="3113088" y="509588"/>
            <a:ext cx="3678237" cy="2547937"/>
          </a:xfrm>
          <a:noFill/>
          <a:ln>
            <a:miter lim="800000"/>
          </a:ln>
        </p:spPr>
      </p:sp>
      <p:sp>
        <p:nvSpPr>
          <p:cNvPr id="4301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301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CFB92BCD-BEFD-4F7B-A5F8-5F45D1C95502}" type="slidenum">
              <a:rPr lang="en-GB" altLang="nl-BE" sz="1300"/>
              <a:pPr/>
              <a:t>95</a:t>
            </a:fld>
            <a:endParaRPr lang="en-GB" altLang="nl-BE" sz="1300"/>
          </a:p>
        </p:txBody>
      </p:sp>
    </p:spTree>
  </p:cSld>
  <p:clrMapOvr>
    <a:masterClrMapping/>
  </p:clrMapOvr>
</p:notes>
</file>

<file path=ppt/notesSlides/notesSlide9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5058" name="Slide Image Placeholder 1"/>
          <p:cNvSpPr>
            <a:spLocks noGrp="1" noRot="1" noChangeAspect="1" noTextEdit="1"/>
          </p:cNvSpPr>
          <p:nvPr>
            <p:ph type="sldImg" idx="2"/>
          </p:nvPr>
        </p:nvSpPr>
        <p:spPr>
          <a:xfrm>
            <a:off x="3113088" y="509588"/>
            <a:ext cx="3678237" cy="2547937"/>
          </a:xfrm>
          <a:noFill/>
          <a:ln>
            <a:miter lim="800000"/>
          </a:ln>
        </p:spPr>
      </p:sp>
      <p:sp>
        <p:nvSpPr>
          <p:cNvPr id="4505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506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4473306E-F99F-4017-989F-60DBBF7D91BA}" type="slidenum">
              <a:rPr lang="en-GB" altLang="nl-BE" sz="1300"/>
              <a:pPr/>
              <a:t>96</a:t>
            </a:fld>
            <a:endParaRPr lang="en-GB" altLang="nl-BE" sz="1300"/>
          </a:p>
        </p:txBody>
      </p:sp>
    </p:spTree>
  </p:cSld>
  <p:clrMapOvr>
    <a:masterClrMapping/>
  </p:clrMapOvr>
</p:notes>
</file>

<file path=ppt/notesSlides/notesSlide9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7106" name="Slide Image Placeholder 1"/>
          <p:cNvSpPr>
            <a:spLocks noGrp="1" noRot="1" noChangeAspect="1" noTextEdit="1"/>
          </p:cNvSpPr>
          <p:nvPr>
            <p:ph type="sldImg" idx="2"/>
          </p:nvPr>
        </p:nvSpPr>
        <p:spPr>
          <a:xfrm>
            <a:off x="3113088" y="509588"/>
            <a:ext cx="3678237" cy="2547937"/>
          </a:xfrm>
          <a:noFill/>
          <a:ln>
            <a:miter lim="800000"/>
          </a:ln>
        </p:spPr>
      </p:sp>
      <p:sp>
        <p:nvSpPr>
          <p:cNvPr id="47107"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7108"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052AA03D-BE36-4BE8-9F6F-685EACD0DAAE}" type="slidenum">
              <a:rPr lang="en-GB" altLang="nl-BE" sz="1300"/>
              <a:pPr/>
              <a:t>97</a:t>
            </a:fld>
            <a:endParaRPr lang="en-GB" altLang="nl-BE" sz="1300"/>
          </a:p>
        </p:txBody>
      </p:sp>
    </p:spTree>
  </p:cSld>
  <p:clrMapOvr>
    <a:masterClrMapping/>
  </p:clrMapOvr>
</p:notes>
</file>

<file path=ppt/notesSlides/notesSlide9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49154" name="Slide Image Placeholder 1"/>
          <p:cNvSpPr>
            <a:spLocks noGrp="1" noRot="1" noChangeAspect="1" noTextEdit="1"/>
          </p:cNvSpPr>
          <p:nvPr>
            <p:ph type="sldImg" idx="2"/>
          </p:nvPr>
        </p:nvSpPr>
        <p:spPr>
          <a:xfrm>
            <a:off x="3113088" y="509588"/>
            <a:ext cx="3678237" cy="2547937"/>
          </a:xfrm>
          <a:noFill/>
          <a:ln>
            <a:miter lim="800000"/>
          </a:ln>
        </p:spPr>
      </p:sp>
      <p:sp>
        <p:nvSpPr>
          <p:cNvPr id="49155"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49156"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A90D9FF5-603B-41D5-9912-539959B50DFC}" type="slidenum">
              <a:rPr lang="en-GB" altLang="nl-BE" sz="1300"/>
              <a:pPr/>
              <a:t>98</a:t>
            </a:fld>
            <a:endParaRPr lang="en-GB" altLang="nl-BE" sz="1300"/>
          </a:p>
        </p:txBody>
      </p:sp>
    </p:spTree>
  </p:cSld>
  <p:clrMapOvr>
    <a:masterClrMapping/>
  </p:clrMapOvr>
</p:notes>
</file>

<file path=ppt/notesSlides/notesSlide9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1202" name="Slide Image Placeholder 1"/>
          <p:cNvSpPr>
            <a:spLocks noGrp="1" noRot="1" noChangeAspect="1" noTextEdit="1"/>
          </p:cNvSpPr>
          <p:nvPr>
            <p:ph type="sldImg" idx="2"/>
          </p:nvPr>
        </p:nvSpPr>
        <p:spPr>
          <a:xfrm>
            <a:off x="3113088" y="509588"/>
            <a:ext cx="3678237" cy="2547937"/>
          </a:xfrm>
          <a:noFill/>
          <a:ln>
            <a:miter lim="800000"/>
          </a:ln>
        </p:spPr>
      </p:sp>
      <p:sp>
        <p:nvSpPr>
          <p:cNvPr id="51203"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1204"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66355E49-F072-49CB-98F7-E53797053432}" type="slidenum">
              <a:rPr lang="en-GB" altLang="nl-BE" sz="1300"/>
              <a:pPr/>
              <a:t>99</a:t>
            </a:fld>
            <a:endParaRPr lang="en-GB" altLang="nl-BE" sz="1300"/>
          </a:p>
        </p:txBody>
      </p:sp>
    </p:spTree>
  </p:cSld>
  <p:clrMapOvr>
    <a:masterClrMapping/>
  </p:clrMapOvr>
</p:notes>
</file>

<file path=ppt/notesSlides/notesSlide9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3250" name="Slide Image Placeholder 1"/>
          <p:cNvSpPr>
            <a:spLocks noGrp="1" noRot="1" noChangeAspect="1" noTextEdit="1"/>
          </p:cNvSpPr>
          <p:nvPr>
            <p:ph type="sldImg" idx="2"/>
          </p:nvPr>
        </p:nvSpPr>
        <p:spPr>
          <a:xfrm>
            <a:off x="3113088" y="509588"/>
            <a:ext cx="3678237" cy="2547937"/>
          </a:xfrm>
          <a:noFill/>
          <a:ln>
            <a:miter lim="800000"/>
          </a:ln>
        </p:spPr>
      </p:sp>
      <p:sp>
        <p:nvSpPr>
          <p:cNvPr id="53251"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3252"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BB20086F-A122-4F0C-8D0E-82D05021AC09}" type="slidenum">
              <a:rPr lang="en-GB" altLang="nl-BE" sz="1300"/>
              <a:pPr/>
              <a:t>100</a:t>
            </a:fld>
            <a:endParaRPr lang="en-GB" altLang="nl-BE" sz="1300"/>
          </a:p>
        </p:txBody>
      </p:sp>
    </p:spTree>
  </p:cSld>
  <p:clrMapOvr>
    <a:masterClrMapping/>
  </p:clrMapOvr>
</p:notes>
</file>

<file path=ppt/notesSlides/notesSlide9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p:spTree>
      <p:nvGrpSpPr>
        <p:cNvPr id="1" name=""/>
        <p:cNvGrpSpPr/>
        <p:nvPr/>
      </p:nvGrpSpPr>
      <p:grpSpPr>
        <a:xfrm>
          <a:off x="0" y="0"/>
          <a:ext cx="0" cy="0"/>
        </a:xfrm>
      </p:grpSpPr>
      <p:sp>
        <p:nvSpPr>
          <p:cNvPr id="55298" name="Slide Image Placeholder 1"/>
          <p:cNvSpPr>
            <a:spLocks noGrp="1" noRot="1" noChangeAspect="1" noTextEdit="1"/>
          </p:cNvSpPr>
          <p:nvPr>
            <p:ph type="sldImg" idx="2"/>
          </p:nvPr>
        </p:nvSpPr>
        <p:spPr>
          <a:xfrm>
            <a:off x="3113088" y="509588"/>
            <a:ext cx="3678237" cy="2547937"/>
          </a:xfrm>
          <a:noFill/>
          <a:ln>
            <a:miter lim="800000"/>
          </a:ln>
        </p:spPr>
      </p:sp>
      <p:sp>
        <p:nvSpPr>
          <p:cNvPr id="55299" name="Notes Placeholder 2"/>
          <p:cNvSpPr>
            <a:spLocks noGrp="1"/>
          </p:cNvSpPr>
          <p:nvPr>
            <p:ph type="body" idx="3"/>
          </p:nvPr>
        </p:nvSpPr>
        <p:spPr>
          <a:xfrm>
            <a:off x="992188" y="3227388"/>
            <a:ext cx="7921625" cy="3057525"/>
          </a:xfrm>
          <a:noFill/>
          <a:ln w="9525">
            <a:noFill/>
            <a:miter lim="800000"/>
          </a:ln>
        </p:spPr>
        <p:txBody>
          <a:bodyPr vert="horz" wrap="square" lIns="95418" tIns="47710" rIns="95418" bIns="47710" anchor="t" anchorCtr="0">
            <a:noAutofit/>
          </a:bodyPr>
          <a:lstStyle>
            <a:defPPr/>
            <a:lvl1pPr marL="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nl-NL" altLang="en-US" sz="1200" b="0" i="0" u="none" baseline="0">
                <a:solidFill>
                  <a:schemeClr val="tx1"/>
                </a:solidFill>
                <a:effectLst/>
                <a:latin typeface="Arial" pitchFamily="34" charset="0"/>
              </a:defRPr>
            </a:lvl5pPr>
          </a:lstStyle>
          <a:p>
            <a:pPr marL="0" indent="0"/>
          </a:p>
        </p:txBody>
      </p:sp>
      <p:sp>
        <p:nvSpPr>
          <p:cNvPr id="55300" name="Slide Number Placeholder 3"/>
          <p:cNvSpPr>
            <a:spLocks noGrp="1"/>
          </p:cNvSpPr>
          <p:nvPr>
            <p:ph type="sldNum"/>
          </p:nvPr>
        </p:nvSpPr>
        <p:spPr>
          <a:xfrm>
            <a:off x="5611813" y="6453188"/>
            <a:ext cx="4292600" cy="339725"/>
          </a:xfrm>
          <a:prstGeom prst="rect">
            <a:avLst/>
          </a:prstGeom>
          <a:noFill/>
          <a:ln>
            <a:noFill/>
            <a:miter lim="800000"/>
          </a:ln>
        </p:spPr>
        <p:txBody>
          <a:bodyPr lIns="95418" tIns="47710" rIns="95418" bIns="47710" anchor="b" anchorCtr="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r" defTabSz="954088" eaLnBrk="1" hangingPunct="1"/>
            <a:fld id="{821FF749-8639-4A30-8B60-B8CEEBFC2974}" type="slidenum">
              <a:rPr lang="en-GB" altLang="nl-BE" sz="1300"/>
              <a:pPr/>
              <a:t>101</a:t>
            </a:fld>
            <a:endParaRPr lang="en-GB" altLang="nl-BE" sz="1300"/>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1.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8.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5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6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7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7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p:cNvGrpSpPr/>
        <p:nvPr/>
      </p:nvGrpSpPr>
      <p:grpSpPr>
        <a:xfrm>
          <a:off x="0" y="0"/>
          <a:ext cx="0" cy="0"/>
        </a:xfrm>
      </p:grpSpPr>
      <p:sp>
        <p:nvSpPr>
          <p:cNvPr id="2" name="Title 1"/>
          <p:cNvSpPr>
            <a:spLocks noGrp="1"/>
          </p:cNvSpPr>
          <p:nvPr>
            <p:ph type="ctrTitle"/>
          </p:nvPr>
        </p:nvSpPr>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4" name="Date Placeholder 3"/>
          <p:cNvSpPr>
            <a:spLocks noGrp="1"/>
          </p:cNvSpPr>
          <p:nvPr>
            <p:ph type="dt" sz="half" idx="2"/>
          </p:nvPr>
        </p:nvSpPr>
        <p:spPr/>
        <p:txBody>
          <a:bodyPr/>
          <a:lstStyle>
            <a:defPPr/>
          </a:lstStyle>
          <a:p>
            <a:pPr/>
            <a:fld id="{68F6312B-5378-4627-AB42-7B8483D18C05}"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86E7EF55-035D-4FC2-9093-297E7CF0611B}"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18B83394-A1A3-48CF-85F9-534AFC7BF373}"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D37925D-5948-4964-9174-D11590527A7E}"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13B5535-05AB-4DD0-86DF-A851768E2DD7}"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p:txBody>
          <a:bodyPr/>
          <a:lstStyle>
            <a:defPPr/>
          </a:lstStyle>
          <a:p>
            <a:pPr/>
            <a:fld id="{38F0CBEC-3D72-4458-B321-4FEE3F952A16}"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6D37925D-5948-4964-9174-D11590527A7E}"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13B5535-05AB-4DD0-86DF-A851768E2DD7}"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a:r>
              <a:rPr lang="en-US" smtClean="0"/>
              <a:t>Click to edit Master text styles</a:t>
            </a:r>
          </a:p>
        </p:txBody>
      </p:sp>
      <p:sp>
        <p:nvSpPr>
          <p:cNvPr id="4" name="Date Placeholder 3"/>
          <p:cNvSpPr>
            <a:spLocks noGrp="1"/>
          </p:cNvSpPr>
          <p:nvPr>
            <p:ph type="dt" sz="half" idx="2"/>
          </p:nvPr>
        </p:nvSpPr>
        <p:spPr/>
        <p:txBody>
          <a:bodyPr/>
          <a:lstStyle>
            <a:defPPr/>
          </a:lstStyle>
          <a:p>
            <a:pPr/>
            <a:fld id="{FAA719AA-FA66-43E4-A246-AFADEDEBFB40}" type="datetimeFigureOut">
              <a:rPr lang="en-US" smtClean="0"/>
              <a:pPr/>
              <a:t>11/7/2009</a:t>
            </a:fld>
            <a:endParaRPr lang="en-US"/>
          </a:p>
        </p:txBody>
      </p:sp>
      <p:sp>
        <p:nvSpPr>
          <p:cNvPr id="5" name="Footer Placeholder 4"/>
          <p:cNvSpPr>
            <a:spLocks noGrp="1"/>
          </p:cNvSpPr>
          <p:nvPr>
            <p:ph type="ftr" sz="quarter" idx="3"/>
          </p:nvPr>
        </p:nvSpPr>
        <p:spPr/>
        <p:txBody>
          <a:bodyPr/>
          <a:lstStyle>
            <a:defPPr/>
          </a:lstStyle>
          <a:p>
            <a:pPr/>
            <a:endParaRPr lang="en-US"/>
          </a:p>
        </p:txBody>
      </p:sp>
      <p:sp>
        <p:nvSpPr>
          <p:cNvPr id="6" name="Slide Number Placeholder 5"/>
          <p:cNvSpPr>
            <a:spLocks noGrp="1"/>
          </p:cNvSpPr>
          <p:nvPr>
            <p:ph type="sldNum" sz="quarter" idx="4"/>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62A404A-F464-46B9-83F7-22CBCBF88831}"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D1392EB-E17A-4C5D-9069-E8391B16AB67}"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3"/>
          </p:nvPr>
        </p:nvSpPr>
        <p:spPr/>
        <p:txBody>
          <a:bodyPr/>
          <a:lstStyle>
            <a:defPPr/>
          </a:lstStyle>
          <a:p>
            <a:pPr/>
            <a:fld id="{0E1EFA79-CBEF-4C2A-B42A-8EF46C607D38}"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62A404A-F464-46B9-83F7-22CBCBF88831}"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D1392EB-E17A-4C5D-9069-E8391B16AB67}"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Text Placeholder 2"/>
          <p:cNvSpPr>
            <a:spLocks noGrp="1"/>
          </p:cNvSpPr>
          <p:nvPr>
            <p:ph type="body" idx="1"/>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4" name="Content Placeholder 3"/>
          <p:cNvSpPr>
            <a:spLocks noGrp="1"/>
          </p:cNvSpPr>
          <p:nvPr>
            <p:ph sz="half" idx="2"/>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rPr lang="en-US" smtClean="0"/>
              <a:t>Click to edit Master text styles</a:t>
            </a:r>
          </a:p>
        </p:txBody>
      </p:sp>
      <p:sp>
        <p:nvSpPr>
          <p:cNvPr id="6" name="Content Placeholder 5"/>
          <p:cNvSpPr>
            <a:spLocks noGrp="1"/>
          </p:cNvSpPr>
          <p:nvPr>
            <p:ph sz="quarter" idx="4"/>
          </p:nvPr>
        </p:nvSpPr>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5"/>
          </p:nvPr>
        </p:nvSpPr>
        <p:spPr/>
        <p:txBody>
          <a:bodyPr/>
          <a:lstStyle>
            <a:defPPr/>
          </a:lstStyle>
          <a:p>
            <a:pPr/>
            <a:fld id="{3732F430-ABD2-41F2-87BC-9EDA84C64BDB}" type="datetimeFigureOut">
              <a:rPr lang="en-US" smtClean="0"/>
              <a:pPr/>
              <a:t>11/7/2009</a:t>
            </a:fld>
            <a:endParaRPr lang="en-US"/>
          </a:p>
        </p:txBody>
      </p:sp>
      <p:sp>
        <p:nvSpPr>
          <p:cNvPr id="8" name="Footer Placeholder 7"/>
          <p:cNvSpPr>
            <a:spLocks noGrp="1"/>
          </p:cNvSpPr>
          <p:nvPr>
            <p:ph type="ftr" sz="quarter" idx="6"/>
          </p:nvPr>
        </p:nvSpPr>
        <p:spPr/>
        <p:txBody>
          <a:bodyPr/>
          <a:lstStyle>
            <a:defPPr/>
          </a:lstStyle>
          <a:p>
            <a:pPr/>
            <a:endParaRPr lang="en-US"/>
          </a:p>
        </p:txBody>
      </p:sp>
      <p:sp>
        <p:nvSpPr>
          <p:cNvPr id="9" name="Slide Number Placeholder 8"/>
          <p:cNvSpPr>
            <a:spLocks noGrp="1"/>
          </p:cNvSpPr>
          <p:nvPr>
            <p:ph type="sldNum" sz="quarter" idx="7"/>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52CBB25-E873-4854-90BA-1925812FA1DB}"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4A695C-06DB-4C59-9E7B-5CDF9090CDE0}"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2"/>
          <p:cNvSpPr>
            <a:spLocks noGrp="1"/>
          </p:cNvSpPr>
          <p:nvPr>
            <p:ph type="dt" sz="half" idx="1"/>
          </p:nvPr>
        </p:nvSpPr>
        <p:spPr/>
        <p:txBody>
          <a:bodyPr/>
          <a:lstStyle>
            <a:defPPr/>
          </a:lstStyle>
          <a:p>
            <a:pPr/>
            <a:fld id="{BB6FF6A3-4332-40EE-9E44-F325BA4B93B4}" type="datetimeFigureOut">
              <a:rPr lang="en-US" smtClean="0"/>
              <a:pPr/>
              <a:t>11/7/2009</a:t>
            </a:fld>
            <a:endParaRPr lang="en-US"/>
          </a:p>
        </p:txBody>
      </p:sp>
      <p:sp>
        <p:nvSpPr>
          <p:cNvPr id="4" name="Footer Placeholder 3"/>
          <p:cNvSpPr>
            <a:spLocks noGrp="1"/>
          </p:cNvSpPr>
          <p:nvPr>
            <p:ph type="ftr" sz="quarter" idx="2"/>
          </p:nvPr>
        </p:nvSpPr>
        <p:spPr/>
        <p:txBody>
          <a:bodyPr/>
          <a:lstStyle>
            <a:defPPr/>
          </a:lstStyle>
          <a:p>
            <a:pPr/>
            <a:endParaRPr lang="en-US"/>
          </a:p>
        </p:txBody>
      </p:sp>
      <p:sp>
        <p:nvSpPr>
          <p:cNvPr id="5" name="Slide Number Placeholder 4"/>
          <p:cNvSpPr>
            <a:spLocks noGrp="1"/>
          </p:cNvSpPr>
          <p:nvPr>
            <p:ph type="sldNum" sz="quarter" idx="3"/>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52CBB25-E873-4854-90BA-1925812FA1DB}" type="hfDateTime">
              <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554A695C-06DB-4C59-9E7B-5CDF9090CDE0}"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p:nvPr>
        </p:nvSpPr>
        <p:spPr/>
        <p:txBody>
          <a:bodyPr/>
          <a:lstStyle>
            <a:defPPr/>
          </a:lstStyle>
          <a:p>
            <a:pPr/>
            <a:fld id="{B3E0B476-80E2-42D2-A4D6-AAEAA4EA4CBF}" type="datetimeFigureOut">
              <a:rPr lang="en-US" smtClean="0"/>
              <a:pPr/>
              <a:t>11/7/2009</a:t>
            </a:fld>
            <a:endParaRPr lang="en-US"/>
          </a:p>
        </p:txBody>
      </p:sp>
      <p:sp>
        <p:nvSpPr>
          <p:cNvPr id="3" name="Footer Placeholder 2"/>
          <p:cNvSpPr>
            <a:spLocks noGrp="1"/>
          </p:cNvSpPr>
          <p:nvPr>
            <p:ph type="ftr" sz="quarter" idx="1"/>
          </p:nvPr>
        </p:nvSpPr>
        <p:spPr/>
        <p:txBody>
          <a:bodyPr/>
          <a:lstStyle>
            <a:defPPr/>
          </a:lstStyle>
          <a:p>
            <a:pPr/>
            <a:endParaRPr lang="en-US"/>
          </a:p>
        </p:txBody>
      </p:sp>
      <p:sp>
        <p:nvSpPr>
          <p:cNvPr id="4" name="Slide Number Placeholder 3"/>
          <p:cNvSpPr>
            <a:spLocks noGrp="1"/>
          </p:cNvSpPr>
          <p:nvPr>
            <p:ph type="sldNum" sz="quarter" idx="2"/>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cSld name="Title Slide">
    <p:bg>
      <p:bgPr>
        <a:solidFill>
          <a:schemeClr val="bg1"/>
        </a:solidFill>
      </p:bgPr>
    </p:bg>
    <p:spTree>
      <p:nvGrpSpPr>
        <p:cNvPr id="1" name=""/>
        <p:cNvGrpSpPr/>
        <p:nvPr/>
      </p:nvGrpSpPr>
      <p:grpSpPr/>
      <p:sp>
        <p:nvSpPr>
          <p:cNvPr id="2" name="Title 1"/>
          <p:cNvSpPr>
            <a:spLocks noGrp="1"/>
          </p:cNvSpPr>
          <p:nvPr>
            <p:ph type="ctrTitle"/>
          </p:nvPr>
        </p:nvSpPr>
        <p:spPr>
          <a:xfrm>
            <a:off x="742950" y="2130426"/>
            <a:ext cx="8420100" cy="1470025"/>
          </a:xfrm>
        </p:spPr>
        <p:txBody>
          <a:bodyPr/>
          <a:lstStyle>
            <a:defPPr/>
          </a:lstStyle>
          <a:p>
            <a:pPr/>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defPPr/>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r>
              <a:rPr lang="en-US" smtClean="0"/>
              <a:t>Click to edit Master subtitle style</a:t>
            </a:r>
            <a:endParaRPr lang="en-US"/>
          </a:p>
        </p:txBody>
      </p:sp>
      <p:sp>
        <p:nvSpPr>
          <p:cNvPr id="205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1B66DA8-106C-4691-B0FB-053F8BF94294}" type="hfDateTime">
              <a:rPr kumimoji="0" lang="en-US" sz="1200" b="0" i="0" u="none" strike="noStrike" kern="1200" cap="none" spc="0" normalizeH="0" baseline="0" noProof="0">
                <a:ln>
                  <a:noFill/>
                </a:ln>
                <a:solidFill>
                  <a:schemeClr val="tx1">
                    <a:tint val="75000"/>
                  </a:schemeClr>
                </a:solidFill>
                <a:effectLst/>
                <a:uLnTx/>
                <a:uFillTx/>
                <a:latin typeface="Arial"/>
                <a:ea typeface="+mn-ea"/>
                <a:cs typeface="+mn-cs"/>
              </a:rPr>
              <a:pPr marL="0" marR="0" lvl="0" indent="0" algn="l" defTabSz="914400" rtl="0" eaLnBrk="1" fontAlgn="base" latinLnBrk="0" hangingPunct="1">
                <a:lnSpc>
                  <a:spcPct val="100000"/>
                </a:lnSpc>
                <a:spcBef>
                  <a:spcPct val="0"/>
                </a:spcBef>
                <a:spcAft>
                  <a:spcPct val="0"/>
                </a:spcAft>
                <a:buClrTx/>
                <a:buSzTx/>
                <a:buFontTx/>
                <a:buNone/>
                <a:defRPr/>
              </a:pPr>
              <a:t>*</a:t>
            </a:fld>
            <a:endParaRPr kumimoji="0" lang="en-US"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205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205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C130FE4-6249-49CB-B76B-A6816A31DDA2}" type="slidenum">
              <a:rPr kumimoji="0" lang="en-US"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nl-BE" sz="1400" b="0" i="0" u="none" strike="noStrike" kern="1200" cap="none" spc="0" normalizeH="0" baseline="0" noProof="0">
              <a:ln>
                <a:noFill/>
              </a:ln>
              <a:solidFill>
                <a:srgbClr val="FFFFFF"/>
              </a:solidFill>
              <a:effectLst/>
              <a:uLnTx/>
              <a:uFillTx/>
              <a:latin typeface="Arial" pitchFamily="34" charset="0"/>
              <a:ea typeface="+mn-ea"/>
              <a:cs typeface="+mn-cs"/>
            </a:endParaRPr>
          </a:p>
        </p:txBody>
      </p:sp>
    </p:spTree>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idx="1"/>
          </p:nvPr>
        </p:nvSpPr>
        <p:spPr/>
        <p:txBody>
          <a:bodyPr/>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p:cNvSpPr>
            <a:spLocks noGrp="1"/>
          </p:cNvSpPr>
          <p:nvPr>
            <p:ph type="dt" sz="half" idx="3"/>
          </p:nvPr>
        </p:nvSpPr>
        <p:spPr/>
        <p:txBody>
          <a:bodyPr/>
          <a:lstStyle>
            <a:defPPr/>
          </a:lstStyle>
          <a:p>
            <a:pPr/>
            <a:fld id="{1F2168E5-B227-43BF-870F-1089357A2FCB}"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p:cNvSpPr>
            <a:spLocks noGrp="1"/>
          </p:cNvSpPr>
          <p:nvPr>
            <p:ph type="title"/>
          </p:nvPr>
        </p:nvSpPr>
        <p:spPr>
          <a:xfrm>
            <a:off x="782506" y="4406901"/>
            <a:ext cx="8420100" cy="1362075"/>
          </a:xfrm>
        </p:spPr>
        <p:txBody>
          <a:bodyPr anchor="t"/>
          <a:lstStyle>
            <a:defPPr/>
            <a:lvl1pPr algn="l">
              <a:defRPr sz="4000" b="1" cap="all"/>
            </a:lvl1pPr>
          </a:lstStyle>
          <a:p>
            <a:pPr/>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defPPr/>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p:cNvSpPr>
            <a:spLocks noGrp="1"/>
          </p:cNvSpPr>
          <p:nvPr>
            <p:ph type="title"/>
          </p:nvPr>
        </p:nvSpPr>
        <p:spPr/>
        <p:txBody>
          <a:bodyPr/>
          <a:lstStyle>
            <a:defPPr/>
            <a:lvl1pPr>
              <a:defRPr/>
            </a:lvl1pPr>
          </a:lstStyle>
          <a:p>
            <a:pPr/>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8"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9"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4"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5"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3"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4"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p:cNvGrpSpPr/>
        <p:nvPr/>
      </p:nvGrpSpPr>
      <p:grpSpPr>
        <a:xfrm>
          <a:off x="0" y="0"/>
          <a:ext cx="0" cy="0"/>
        </a:xfrm>
      </p:grpSpPr>
      <p:sp>
        <p:nvSpPr>
          <p:cNvPr id="2" name="Title 1"/>
          <p:cNvSpPr>
            <a:spLocks noGrp="1"/>
          </p:cNvSpPr>
          <p:nvPr>
            <p:ph type="title"/>
          </p:nvPr>
        </p:nvSpPr>
        <p:spPr>
          <a:xfrm>
            <a:off x="495300" y="273050"/>
            <a:ext cx="3259006" cy="1162050"/>
          </a:xfrm>
        </p:spPr>
        <p:txBody>
          <a:bodyPr anchor="b"/>
          <a:lstStyle>
            <a:defPPr/>
            <a:lvl1pPr algn="l">
              <a:defRPr sz="2000" b="1"/>
            </a:lvl1pPr>
          </a:lstStyle>
          <a:p>
            <a:pPr/>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a:xfrm>
            <a:off x="1941645" y="4800600"/>
            <a:ext cx="5943600" cy="566738"/>
          </a:xfrm>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vert="horz" wrap="square" lIns="91440" tIns="45720" rIns="91440" bIns="45720" numCol="1" rtlCol="0" anchor="t" anchorCtr="0" compatLnSpc="1">
            <a:prstTxWarp prst="textNoShape">
              <a:avLst/>
            </a:prstTxWarp>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941645" y="5367338"/>
            <a:ext cx="5943600" cy="804862"/>
          </a:xfrm>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6"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7"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p:cNvGrpSpPr/>
        <p:nvPr/>
      </p:nvGrpSpPr>
      <p:grpSpPr>
        <a:xfrm>
          <a:off x="0" y="0"/>
          <a:ext cx="0" cy="0"/>
        </a:xfrm>
      </p:grpSpPr>
      <p:sp>
        <p:nvSpPr>
          <p:cNvPr id="2" name="Title 1"/>
          <p:cNvSpPr>
            <a:spLocks noGrp="1"/>
          </p:cNvSpPr>
          <p:nvPr>
            <p:ph type="title"/>
          </p:nvPr>
        </p:nvSpPr>
        <p:spPr/>
        <p:txBody>
          <a:bodyPr/>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p:cNvGrpSpPr/>
        <p:nvPr/>
      </p:nvGrpSpPr>
      <p:grpSpPr>
        <a:xfrm>
          <a:off x="0" y="0"/>
          <a:ext cx="0" cy="0"/>
        </a:xfrm>
      </p:grpSpPr>
      <p:sp>
        <p:nvSpPr>
          <p:cNvPr id="2" name="Vertical Title 1"/>
          <p:cNvSpPr>
            <a:spLocks noGrp="1"/>
          </p:cNvSpPr>
          <p:nvPr>
            <p:ph type="title" orient="vert"/>
          </p:nvPr>
        </p:nvSpPr>
        <p:spPr>
          <a:xfrm>
            <a:off x="7181850" y="274639"/>
            <a:ext cx="2228850" cy="5851525"/>
          </a:xfrm>
        </p:spPr>
        <p:txBody>
          <a:bodyPr vert="eaVert"/>
          <a:lstStyle>
            <a:defPPr/>
          </a:lstStyle>
          <a:p>
            <a:pPr/>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95300" y="6356350"/>
            <a:ext cx="2311400" cy="365125"/>
          </a:xfrm>
          <a:prstGeom prst="rect">
            <a:avLst/>
          </a:prstGeom>
        </p:spPr>
        <p:txBody>
          <a:bodyPr vert="horz" lIns="91440" tIns="45720" rIns="91440" bIns="45720" rtlCol="0" anchor="ctr"/>
          <a:lstStyle>
            <a:defPPr/>
            <a:lvl1pPr algn="l" eaLnBrk="1" hangingPunct="1">
              <a:defRPr sz="1200">
                <a:solidFill>
                  <a:schemeClr val="tx1">
                    <a:tint val="75000"/>
                  </a:schemeClr>
                </a:solidFill>
                <a:latin typeface="Aria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5" name="Footer Placeholder 4"/>
          <p:cNvSpPr>
            <a:spLocks noGrp="1"/>
          </p:cNvSpPr>
          <p:nvPr>
            <p:ph type="ftr" sz="quarter" idx="11"/>
          </p:nvPr>
        </p:nvSpPr>
        <p:spPr>
          <a:xfrm>
            <a:off x="3384550" y="6356350"/>
            <a:ext cx="3136900" cy="365125"/>
          </a:xfrm>
          <a:prstGeom prst="rect">
            <a:avLst/>
          </a:prstGeom>
        </p:spPr>
        <p:txBody>
          <a:bodyPr vert="horz" lIns="91440" tIns="45720" rIns="91440" bIns="45720" rtlCol="0" anchor="ctr"/>
          <a:lstStyle>
            <a:defPPr/>
            <a:lvl1pPr algn="ctr" eaLnBrk="1" hangingPunct="1">
              <a:defRPr sz="1200">
                <a:solidFill>
                  <a:schemeClr val="tx1">
                    <a:tint val="75000"/>
                  </a:schemeClr>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6" name="Slide Number Placeholder 5"/>
          <p:cNvSpPr>
            <a:spLocks noGrp="1"/>
          </p:cNvSpPr>
          <p:nvPr>
            <p:ph type="sldNum" sz="quarter" idx="12"/>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lvl1pPr algn="r" eaLnBrk="1" hangingPunct="1">
              <a:defRPr sz="1200">
                <a:solidFill>
                  <a:srgbClr val="898989"/>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p:cNvGrpSpPr/>
        <p:nvPr/>
      </p:nvGrpSpPr>
      <p:grpSpPr>
        <a:xfrm>
          <a:off x="0" y="0"/>
          <a:ext cx="0" cy="0"/>
        </a:xfrm>
      </p:grpSpPr>
      <p:sp>
        <p:nvSpPr>
          <p:cNvPr id="2" name="Title 1"/>
          <p:cNvSpPr>
            <a:spLocks noGrp="1"/>
          </p:cNvSpPr>
          <p:nvPr>
            <p:ph type="title"/>
          </p:nvPr>
        </p:nvSpPr>
        <p:spPr/>
        <p:txBody>
          <a:bodyPr anchor="b"/>
          <a:lstStyle>
            <a:defPPr/>
            <a:lvl1pPr algn="l">
              <a:defRPr sz="2000" b="1"/>
            </a:lvl1pPr>
          </a:lstStyle>
          <a:p>
            <a:pPr/>
            <a:r>
              <a:rPr lang="en-US" smtClean="0"/>
              <a:t>Click to edit Master title style</a:t>
            </a:r>
            <a:endParaRPr lang="en-US"/>
          </a:p>
        </p:txBody>
      </p:sp>
      <p:sp>
        <p:nvSpPr>
          <p:cNvPr id="3" name="Picture Placeholder 2"/>
          <p:cNvSpPr>
            <a:spLocks noGrp="1"/>
          </p:cNvSpPr>
          <p:nvPr>
            <p:ph type="pic" idx="1"/>
          </p:nvPr>
        </p:nvSpPr>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endParaRPr lang="en-US"/>
          </a:p>
        </p:txBody>
      </p:sp>
      <p:sp>
        <p:nvSpPr>
          <p:cNvPr id="4" name="Text Placeholder 3"/>
          <p:cNvSpPr>
            <a:spLocks noGrp="1"/>
          </p:cNvSpPr>
          <p:nvPr>
            <p:ph type="body" sz="half" idx="2"/>
          </p:nvPr>
        </p:nvSpPr>
        <p:spPr/>
        <p:txBody>
          <a:bodyPr/>
          <a:lstStyle>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rPr lang="en-US" smtClean="0"/>
              <a:t>Click to edit Master text styles</a:t>
            </a:r>
          </a:p>
        </p:txBody>
      </p:sp>
      <p:sp>
        <p:nvSpPr>
          <p:cNvPr id="5" name="Date Placeholder 4"/>
          <p:cNvSpPr>
            <a:spLocks noGrp="1"/>
          </p:cNvSpPr>
          <p:nvPr>
            <p:ph type="dt" sz="half" idx="3"/>
          </p:nvPr>
        </p:nvSpPr>
        <p:spPr/>
        <p:txBody>
          <a:bodyPr/>
          <a:lstStyle>
            <a:defPPr/>
          </a:lstStyle>
          <a:p>
            <a:pPr/>
            <a:fld id="{E199B3BE-C8AA-4493-8612-02904F1F5C8F}" type="datetimeFigureOut">
              <a:rPr lang="en-US" smtClean="0"/>
              <a:pPr/>
              <a:t>11/7/2009</a:t>
            </a:fld>
            <a:endParaRPr lang="en-US"/>
          </a:p>
        </p:txBody>
      </p:sp>
      <p:sp>
        <p:nvSpPr>
          <p:cNvPr id="6" name="Footer Placeholder 5"/>
          <p:cNvSpPr>
            <a:spLocks noGrp="1"/>
          </p:cNvSpPr>
          <p:nvPr>
            <p:ph type="ftr" sz="quarter" idx="4"/>
          </p:nvPr>
        </p:nvSpPr>
        <p:spPr/>
        <p:txBody>
          <a:bodyPr/>
          <a:lstStyle>
            <a:defPPr/>
          </a:lstStyle>
          <a:p>
            <a:pPr/>
            <a:endParaRPr lang="en-US"/>
          </a:p>
        </p:txBody>
      </p:sp>
      <p:sp>
        <p:nvSpPr>
          <p:cNvPr id="7" name="Slide Number Placeholder 6"/>
          <p:cNvSpPr>
            <a:spLocks noGrp="1"/>
          </p:cNvSpPr>
          <p:nvPr>
            <p:ph type="sldNum" sz="quarter" idx="5"/>
          </p:nvPr>
        </p:nvSpPr>
        <p:spPr/>
        <p:txBody>
          <a:bodyPr/>
          <a:lstStyle>
            <a:defPPr/>
          </a:lstStyle>
          <a:p>
            <a:pPr/>
            <a:fld id="{93AE1883-0942-4AA3-9DB2-9C7C3A0314B1}" type="slidenum">
              <a:rPr lang="en-US" smtClean="0"/>
              <a:pPr/>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3.xml" /><Relationship Id="rId10" Type="http://schemas.openxmlformats.org/officeDocument/2006/relationships/slideLayout" Target="../slideLayouts/slideLayout32.xml" /><Relationship Id="rId11" Type="http://schemas.openxmlformats.org/officeDocument/2006/relationships/slideLayout" Target="../slideLayouts/slideLayout33.xml" /><Relationship Id="rId12" Type="http://schemas.openxmlformats.org/officeDocument/2006/relationships/theme" Target="../theme/theme3.xml" /><Relationship Id="rId2" Type="http://schemas.openxmlformats.org/officeDocument/2006/relationships/slideLayout" Target="../slideLayouts/slideLayout24.xml" /><Relationship Id="rId3" Type="http://schemas.openxmlformats.org/officeDocument/2006/relationships/slideLayout" Target="../slideLayouts/slideLayout25.xml" /><Relationship Id="rId4" Type="http://schemas.openxmlformats.org/officeDocument/2006/relationships/slideLayout" Target="../slideLayouts/slideLayout26.xml" /><Relationship Id="rId5" Type="http://schemas.openxmlformats.org/officeDocument/2006/relationships/slideLayout" Target="../slideLayouts/slideLayout27.xml" /><Relationship Id="rId6" Type="http://schemas.openxmlformats.org/officeDocument/2006/relationships/slideLayout" Target="../slideLayouts/slideLayout28.xml" /><Relationship Id="rId7" Type="http://schemas.openxmlformats.org/officeDocument/2006/relationships/slideLayout" Target="../slideLayouts/slideLayout29.xml" /><Relationship Id="rId8" Type="http://schemas.openxmlformats.org/officeDocument/2006/relationships/slideLayout" Target="../slideLayouts/slideLayout30.xml" /><Relationship Id="rId9" Type="http://schemas.openxmlformats.org/officeDocument/2006/relationships/slideLayout" Target="../slideLayouts/slideLayout31.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34.xml" /><Relationship Id="rId10" Type="http://schemas.openxmlformats.org/officeDocument/2006/relationships/slideLayout" Target="../slideLayouts/slideLayout43.xml" /><Relationship Id="rId11" Type="http://schemas.openxmlformats.org/officeDocument/2006/relationships/slideLayout" Target="../slideLayouts/slideLayout44.xml" /><Relationship Id="rId12" Type="http://schemas.openxmlformats.org/officeDocument/2006/relationships/theme" Target="../theme/theme4.xml" /><Relationship Id="rId2" Type="http://schemas.openxmlformats.org/officeDocument/2006/relationships/slideLayout" Target="../slideLayouts/slideLayout35.xml" /><Relationship Id="rId3" Type="http://schemas.openxmlformats.org/officeDocument/2006/relationships/slideLayout" Target="../slideLayouts/slideLayout36.xml" /><Relationship Id="rId4" Type="http://schemas.openxmlformats.org/officeDocument/2006/relationships/slideLayout" Target="../slideLayouts/slideLayout37.xml" /><Relationship Id="rId5" Type="http://schemas.openxmlformats.org/officeDocument/2006/relationships/slideLayout" Target="../slideLayouts/slideLayout38.xml" /><Relationship Id="rId6" Type="http://schemas.openxmlformats.org/officeDocument/2006/relationships/slideLayout" Target="../slideLayouts/slideLayout39.xml" /><Relationship Id="rId7" Type="http://schemas.openxmlformats.org/officeDocument/2006/relationships/slideLayout" Target="../slideLayouts/slideLayout40.xml" /><Relationship Id="rId8" Type="http://schemas.openxmlformats.org/officeDocument/2006/relationships/slideLayout" Target="../slideLayouts/slideLayout41.xml" /><Relationship Id="rId9" Type="http://schemas.openxmlformats.org/officeDocument/2006/relationships/slideLayout" Target="../slideLayouts/slideLayout42.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45.xml" /><Relationship Id="rId10" Type="http://schemas.openxmlformats.org/officeDocument/2006/relationships/slideLayout" Target="../slideLayouts/slideLayout54.xml" /><Relationship Id="rId11" Type="http://schemas.openxmlformats.org/officeDocument/2006/relationships/slideLayout" Target="../slideLayouts/slideLayout55.xml" /><Relationship Id="rId12" Type="http://schemas.openxmlformats.org/officeDocument/2006/relationships/theme" Target="../theme/theme5.xml" /><Relationship Id="rId2" Type="http://schemas.openxmlformats.org/officeDocument/2006/relationships/slideLayout" Target="../slideLayouts/slideLayout46.xml" /><Relationship Id="rId3" Type="http://schemas.openxmlformats.org/officeDocument/2006/relationships/slideLayout" Target="../slideLayouts/slideLayout47.xml" /><Relationship Id="rId4" Type="http://schemas.openxmlformats.org/officeDocument/2006/relationships/slideLayout" Target="../slideLayouts/slideLayout48.xml" /><Relationship Id="rId5" Type="http://schemas.openxmlformats.org/officeDocument/2006/relationships/slideLayout" Target="../slideLayouts/slideLayout49.xml" /><Relationship Id="rId6" Type="http://schemas.openxmlformats.org/officeDocument/2006/relationships/slideLayout" Target="../slideLayouts/slideLayout50.xml" /><Relationship Id="rId7" Type="http://schemas.openxmlformats.org/officeDocument/2006/relationships/slideLayout" Target="../slideLayouts/slideLayout51.xml" /><Relationship Id="rId8" Type="http://schemas.openxmlformats.org/officeDocument/2006/relationships/slideLayout" Target="../slideLayouts/slideLayout52.xml" /><Relationship Id="rId9" Type="http://schemas.openxmlformats.org/officeDocument/2006/relationships/slideLayout" Target="../slideLayouts/slideLayout53.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56.xml" /><Relationship Id="rId10" Type="http://schemas.openxmlformats.org/officeDocument/2006/relationships/slideLayout" Target="../slideLayouts/slideLayout65.xml" /><Relationship Id="rId11" Type="http://schemas.openxmlformats.org/officeDocument/2006/relationships/slideLayout" Target="../slideLayouts/slideLayout66.xml" /><Relationship Id="rId12" Type="http://schemas.openxmlformats.org/officeDocument/2006/relationships/theme" Target="../theme/theme6.xml" /><Relationship Id="rId2" Type="http://schemas.openxmlformats.org/officeDocument/2006/relationships/slideLayout" Target="../slideLayouts/slideLayout57.xml" /><Relationship Id="rId3" Type="http://schemas.openxmlformats.org/officeDocument/2006/relationships/slideLayout" Target="../slideLayouts/slideLayout58.xml" /><Relationship Id="rId4" Type="http://schemas.openxmlformats.org/officeDocument/2006/relationships/slideLayout" Target="../slideLayouts/slideLayout59.xml" /><Relationship Id="rId5" Type="http://schemas.openxmlformats.org/officeDocument/2006/relationships/slideLayout" Target="../slideLayouts/slideLayout60.xml" /><Relationship Id="rId6" Type="http://schemas.openxmlformats.org/officeDocument/2006/relationships/slideLayout" Target="../slideLayouts/slideLayout61.xml" /><Relationship Id="rId7" Type="http://schemas.openxmlformats.org/officeDocument/2006/relationships/slideLayout" Target="../slideLayouts/slideLayout62.xml" /><Relationship Id="rId8" Type="http://schemas.openxmlformats.org/officeDocument/2006/relationships/slideLayout" Target="../slideLayouts/slideLayout63.xml" /><Relationship Id="rId9" Type="http://schemas.openxmlformats.org/officeDocument/2006/relationships/slideLayout" Target="../slideLayouts/slideLayout64.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67.xml" /><Relationship Id="rId10" Type="http://schemas.openxmlformats.org/officeDocument/2006/relationships/slideLayout" Target="../slideLayouts/slideLayout76.xml" /><Relationship Id="rId11" Type="http://schemas.openxmlformats.org/officeDocument/2006/relationships/slideLayout" Target="../slideLayouts/slideLayout77.xml" /><Relationship Id="rId12" Type="http://schemas.openxmlformats.org/officeDocument/2006/relationships/theme" Target="../theme/theme7.xml" /><Relationship Id="rId2" Type="http://schemas.openxmlformats.org/officeDocument/2006/relationships/slideLayout" Target="../slideLayouts/slideLayout68.xml" /><Relationship Id="rId3" Type="http://schemas.openxmlformats.org/officeDocument/2006/relationships/slideLayout" Target="../slideLayouts/slideLayout69.xml" /><Relationship Id="rId4" Type="http://schemas.openxmlformats.org/officeDocument/2006/relationships/slideLayout" Target="../slideLayouts/slideLayout70.xml" /><Relationship Id="rId5" Type="http://schemas.openxmlformats.org/officeDocument/2006/relationships/slideLayout" Target="../slideLayouts/slideLayout71.xml" /><Relationship Id="rId6" Type="http://schemas.openxmlformats.org/officeDocument/2006/relationships/slideLayout" Target="../slideLayouts/slideLayout72.xml" /><Relationship Id="rId7" Type="http://schemas.openxmlformats.org/officeDocument/2006/relationships/slideLayout" Target="../slideLayouts/slideLayout73.xml" /><Relationship Id="rId8" Type="http://schemas.openxmlformats.org/officeDocument/2006/relationships/slideLayout" Target="../slideLayouts/slideLayout74.xml" /><Relationship Id="rId9" Type="http://schemas.openxmlformats.org/officeDocument/2006/relationships/slideLayout" Target="../slideLayouts/slideLayout75.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78.xml" /><Relationship Id="rId10" Type="http://schemas.openxmlformats.org/officeDocument/2006/relationships/slideLayout" Target="../slideLayouts/slideLayout87.xml" /><Relationship Id="rId11" Type="http://schemas.openxmlformats.org/officeDocument/2006/relationships/slideLayout" Target="../slideLayouts/slideLayout88.xml" /><Relationship Id="rId12" Type="http://schemas.openxmlformats.org/officeDocument/2006/relationships/theme" Target="../theme/theme8.xml" /><Relationship Id="rId2" Type="http://schemas.openxmlformats.org/officeDocument/2006/relationships/slideLayout" Target="../slideLayouts/slideLayout79.xml" /><Relationship Id="rId3" Type="http://schemas.openxmlformats.org/officeDocument/2006/relationships/slideLayout" Target="../slideLayouts/slideLayout80.xml" /><Relationship Id="rId4" Type="http://schemas.openxmlformats.org/officeDocument/2006/relationships/slideLayout" Target="../slideLayouts/slideLayout81.xml" /><Relationship Id="rId5" Type="http://schemas.openxmlformats.org/officeDocument/2006/relationships/slideLayout" Target="../slideLayouts/slideLayout82.xml" /><Relationship Id="rId6" Type="http://schemas.openxmlformats.org/officeDocument/2006/relationships/slideLayout" Target="../slideLayouts/slideLayout83.xml" /><Relationship Id="rId7" Type="http://schemas.openxmlformats.org/officeDocument/2006/relationships/slideLayout" Target="../slideLayouts/slideLayout84.xml" /><Relationship Id="rId8" Type="http://schemas.openxmlformats.org/officeDocument/2006/relationships/slideLayout" Target="../slideLayouts/slideLayout85.xml" /><Relationship Id="rId9" Type="http://schemas.openxmlformats.org/officeDocument/2006/relationships/slideLayout" Target="../slideLayouts/slideLayout86.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defP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def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defPPr/>
            <a:lvl1pPr algn="l">
              <a:defRPr sz="1200">
                <a:solidFill>
                  <a:schemeClr val="tx1">
                    <a:tint val="75000"/>
                  </a:schemeClr>
                </a:solidFill>
              </a:defRPr>
            </a:lvl1pPr>
          </a:lstStyle>
          <a:p>
            <a:pPr/>
            <a:fld id="{E8FD0B7A-F5DD-4F40-B4CB-3B2C354B893A}" type="datetimeFigureOut">
              <a:rPr lang="en-US" smtClean="0"/>
              <a:pPr/>
              <a:t>11/7/2009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defPPr/>
            <a:lvl1pPr algn="ctr">
              <a:defRPr sz="1200">
                <a:solidFill>
                  <a:schemeClr val="tx1">
                    <a:tint val="75000"/>
                  </a:schemeClr>
                </a:solidFill>
              </a:defRPr>
            </a:lvl1pPr>
          </a:lstStyle>
          <a:p>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defPPr/>
            <a:lvl1pPr algn="r">
              <a:defRPr sz="1200">
                <a:solidFill>
                  <a:schemeClr val="tx1">
                    <a:tint val="75000"/>
                  </a:schemeClr>
                </a:solidFill>
              </a:defRPr>
            </a:lvl1pPr>
          </a:lstStyle>
          <a:p>
            <a:pPr/>
            <a:fld id="{93AE1883-0942-4AA3-9DB2-9C7C3A0314B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3660" r:id="rId1"/>
    <p:sldLayoutId id="2147485536" r:id="rId2"/>
    <p:sldLayoutId id="2147485537" r:id="rId3"/>
    <p:sldLayoutId id="2147485538" r:id="rId4"/>
    <p:sldLayoutId id="2147485539" r:id="rId5"/>
    <p:sldLayoutId id="2147485540" r:id="rId6"/>
    <p:sldLayoutId id="2147485541" r:id="rId7"/>
    <p:sldLayoutId id="2147485542" r:id="rId8"/>
    <p:sldLayoutId id="2147485543" r:id="rId9"/>
    <p:sldLayoutId id="2147485544" r:id="rId10"/>
    <p:sldLayoutId id="2147485545" r:id="rId11"/>
  </p:sldLayoutIdLst>
  <p:transition/>
  <p:timing/>
  <p:txStyles>
    <p:titleStyle>
      <a:defPPr/>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E27E6B84-6410-4D39-A640-B0B31A9D2745}"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5547" r:id="rId1"/>
    <p:sldLayoutId id="2147485548" r:id="rId2"/>
    <p:sldLayoutId id="2147485549" r:id="rId3"/>
    <p:sldLayoutId id="2147485550" r:id="rId4"/>
    <p:sldLayoutId id="2147485551" r:id="rId5"/>
    <p:sldLayoutId id="2147485552" r:id="rId6"/>
    <p:sldLayoutId id="2147485553" r:id="rId7"/>
    <p:sldLayoutId id="2147485554" r:id="rId8"/>
    <p:sldLayoutId id="2147485555" r:id="rId9"/>
    <p:sldLayoutId id="2147485556" r:id="rId10"/>
    <p:sldLayoutId id="2147485557" r:id="rId11"/>
  </p:sldLayoutIdLst>
  <p:transition/>
  <p:timing/>
  <p:txStyles>
    <p:titleStyle>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5559" r:id="rId1"/>
    <p:sldLayoutId id="2147485884" r:id="rId2"/>
    <p:sldLayoutId id="2147485885" r:id="rId3"/>
    <p:sldLayoutId id="2147485886" r:id="rId4"/>
    <p:sldLayoutId id="2147485887" r:id="rId5"/>
    <p:sldLayoutId id="2147485888" r:id="rId6"/>
    <p:sldLayoutId id="2147485889" r:id="rId7"/>
    <p:sldLayoutId id="2147485890" r:id="rId8"/>
    <p:sldLayoutId id="2147485891" r:id="rId9"/>
    <p:sldLayoutId id="2147485892" r:id="rId10"/>
    <p:sldLayoutId id="2147485893" r:id="rId11"/>
  </p:sldLayoutIdLst>
  <p:transition/>
  <p:timing/>
  <p:txStyles>
    <p:titleStyle>
      <a:defPPr/>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2DE62F61-462D-4C7C-B766-29DE3D26C8D6}"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5895" r:id="rId1"/>
    <p:sldLayoutId id="2147485896" r:id="rId2"/>
    <p:sldLayoutId id="2147485897" r:id="rId3"/>
    <p:sldLayoutId id="2147485898" r:id="rId4"/>
    <p:sldLayoutId id="2147485899" r:id="rId5"/>
    <p:sldLayoutId id="2147485900" r:id="rId6"/>
    <p:sldLayoutId id="2147485901" r:id="rId7"/>
    <p:sldLayoutId id="2147485902" r:id="rId8"/>
    <p:sldLayoutId id="2147485903" r:id="rId9"/>
    <p:sldLayoutId id="2147485904" r:id="rId10"/>
    <p:sldLayoutId id="2147485905" r:id="rId11"/>
  </p:sldLayoutIdLst>
  <p:transition/>
  <p:timing/>
  <p:txStyles>
    <p:titleStyle>
      <a:defPPr/>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5907" r:id="rId1"/>
    <p:sldLayoutId id="2147485980" r:id="rId2"/>
    <p:sldLayoutId id="2147485981" r:id="rId3"/>
    <p:sldLayoutId id="2147485982" r:id="rId4"/>
    <p:sldLayoutId id="2147485983" r:id="rId5"/>
    <p:sldLayoutId id="2147485984" r:id="rId6"/>
    <p:sldLayoutId id="2147485985" r:id="rId7"/>
    <p:sldLayoutId id="2147485986" r:id="rId8"/>
    <p:sldLayoutId id="2147485987" r:id="rId9"/>
    <p:sldLayoutId id="2147485988" r:id="rId10"/>
    <p:sldLayoutId id="2147485989" r:id="rId11"/>
  </p:sldLayoutIdLst>
  <p:transition/>
  <p:timing/>
  <p:txStyles>
    <p:titleStyle>
      <a:defPPr/>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pitchFamily="34" charset="0"/>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760D3692-3DC8-49CA-83B0-6460D37A142F}"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5991" r:id="rId1"/>
    <p:sldLayoutId id="2147485992" r:id="rId2"/>
    <p:sldLayoutId id="2147485993" r:id="rId3"/>
    <p:sldLayoutId id="2147485994" r:id="rId4"/>
    <p:sldLayoutId id="2147485995" r:id="rId5"/>
    <p:sldLayoutId id="2147485996" r:id="rId6"/>
    <p:sldLayoutId id="2147485997" r:id="rId7"/>
    <p:sldLayoutId id="2147485998" r:id="rId8"/>
    <p:sldLayoutId id="2147485999" r:id="rId9"/>
    <p:sldLayoutId id="2147486000" r:id="rId10"/>
    <p:sldLayoutId id="2147486001" r:id="rId11"/>
  </p:sldLayoutIdLst>
  <p:transition/>
  <p:timing/>
  <p:txStyles>
    <p:titleStyle>
      <a:defPPr/>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Pr>
        <a:solidFill>
          <a:schemeClr val="bg1"/>
        </a:solidFill>
      </p:bgPr>
    </p:bg>
    <p:spTree>
      <p:nvGrpSpPr>
        <p:cNvPr id="1" name=""/>
        <p:cNvGrpSpPr/>
        <p:nvPr/>
      </p:nvGrpSpPr>
      <p:grpSpPr/>
      <p:sp>
        <p:nvSpPr>
          <p:cNvPr id="1026" name="Title Placeholder 1"/>
          <p:cNvSpPr>
            <a:spLocks noGrp="1"/>
          </p:cNvSpPr>
          <p:nvPr>
            <p:ph type="title"/>
          </p:nvPr>
        </p:nvSpPr>
        <p:spPr>
          <a:xfrm>
            <a:off x="495300" y="274638"/>
            <a:ext cx="8915400" cy="1143000"/>
          </a:xfrm>
          <a:prstGeom prst="rect">
            <a:avLst/>
          </a:prstGeom>
          <a:noFill/>
          <a:ln>
            <a:noFill/>
            <a:miter lim="800000"/>
          </a:ln>
        </p:spPr>
        <p:txBody>
          <a:bodyPr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Click to edit Master title style</a:t>
            </a:r>
          </a:p>
        </p:txBody>
      </p:sp>
      <p:sp>
        <p:nvSpPr>
          <p:cNvPr id="1027" name="Text Placeholder 2"/>
          <p:cNvSpPr>
            <a:spLocks noGrp="1"/>
          </p:cNvSpPr>
          <p:nvPr>
            <p:ph type="body" idx="1"/>
          </p:nvPr>
        </p:nvSpPr>
        <p:spPr>
          <a:xfrm>
            <a:off x="495300" y="1600200"/>
            <a:ext cx="8915400" cy="4525963"/>
          </a:xfrm>
          <a:prstGeom prst="rect">
            <a:avLst/>
          </a:prstGeom>
          <a:noFill/>
          <a:ln>
            <a:noFill/>
            <a:miter lim="800000"/>
          </a:ln>
        </p:spPr>
        <p:txBody>
          <a:bodyPr>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3"/>
          <p:cNvSpPr>
            <a:spLocks noGrp="1"/>
          </p:cNvSpPr>
          <p:nvPr>
            <p:ph type="dt" sz="half" idx="2"/>
          </p:nvPr>
        </p:nvSpPr>
        <p:spPr>
          <a:xfrm>
            <a:off x="495300" y="6356350"/>
            <a:ext cx="2311400" cy="365125"/>
          </a:xfrm>
          <a:prstGeom prst="rect">
            <a:avLst/>
          </a:prstGeom>
        </p:spPr>
        <p:txBody>
          <a:bodyPr vert="horz" lIns="91440" tIns="45720" rIns="91440" bIns="45720" rtlCol="0" anchor="ctr"/>
          <a:lstStyle>
            <a:defPPr>
              <a:defRPr lang="nl-NL"/>
            </a:defPPr>
            <a:lvl1pPr marL="0" indent="0" algn="l"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nl-NL"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1029" name="Footer Placeholder 4"/>
          <p:cNvSpPr>
            <a:spLocks noGrp="1"/>
          </p:cNvSpPr>
          <p:nvPr>
            <p:ph type="ftr" sz="quarter" idx="3"/>
          </p:nvPr>
        </p:nvSpPr>
        <p:spPr>
          <a:xfrm>
            <a:off x="3384550" y="6356350"/>
            <a:ext cx="3136900" cy="365125"/>
          </a:xfrm>
          <a:prstGeom prst="rect">
            <a:avLst/>
          </a:prstGeom>
        </p:spPr>
        <p:txBody>
          <a:bodyPr vert="horz" lIns="91440" tIns="45720" rIns="91440" bIns="45720" rtlCol="0" anchor="ctr"/>
          <a:lstStyle>
            <a:defPPr>
              <a:defRPr lang="nl-NL"/>
            </a:defPPr>
            <a:lvl1pPr marL="0" indent="0" algn="ctr" defTabSz="914400" rtl="0" eaLnBrk="1" fontAlgn="base" hangingPunct="1">
              <a:lnSpc>
                <a:spcPct val="100000"/>
              </a:lnSpc>
              <a:spcBef>
                <a:spcPct val="0"/>
              </a:spcBef>
              <a:spcAft>
                <a:spcPct val="0"/>
              </a:spcAft>
              <a:buClrTx/>
              <a:buSzTx/>
              <a:buFontTx/>
              <a:buNone/>
              <a:defRPr kumimoji="0" sz="1200" b="0" i="0" u="none" baseline="0">
                <a:solidFill>
                  <a:schemeClr val="tx1">
                    <a:tint val="75000"/>
                  </a:schemeClr>
                </a:solidFill>
                <a:effectLst/>
                <a:latin typeface="Arial"/>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nl-BE" sz="1200" b="0" i="0" u="none" strike="noStrike" kern="1200" cap="none" spc="0" normalizeH="0" baseline="0" noProof="0">
              <a:ln>
                <a:noFill/>
              </a:ln>
              <a:solidFill>
                <a:schemeClr val="tx1">
                  <a:tint val="75000"/>
                </a:schemeClr>
              </a:solidFill>
              <a:effectLst/>
              <a:uLnTx/>
              <a:uFillTx/>
              <a:latin typeface="Arial"/>
              <a:ea typeface="+mn-ea"/>
              <a:cs typeface="+mn-cs"/>
            </a:endParaRPr>
          </a:p>
        </p:txBody>
      </p:sp>
      <p:sp>
        <p:nvSpPr>
          <p:cNvPr id="1030" name="Slide Number Placeholder 5"/>
          <p:cNvSpPr>
            <a:spLocks noGrp="1"/>
          </p:cNvSpPr>
          <p:nvPr>
            <p:ph type="sldNum" sz="quarter" idx="4"/>
          </p:nvPr>
        </p:nvSpPr>
        <p:spPr>
          <a:xfrm>
            <a:off x="7099300" y="6356350"/>
            <a:ext cx="2311400" cy="365125"/>
          </a:xfrm>
          <a:prstGeom prst="rect">
            <a:avLst/>
          </a:prstGeom>
        </p:spPr>
        <p:txBody>
          <a:bodyPr vert="horz" wrap="square" lIns="91440" tIns="45720" rIns="91440" bIns="45720" numCol="1" anchor="ctr" anchorCtr="0" compatLnSpc="1">
            <a:prstTxWarp prst="textNoShape">
              <a:avLst/>
            </a:prstTxWarp>
          </a:bodyPr>
          <a:lstStyle>
            <a:defPPr>
              <a:defRPr lang="nl-NL"/>
            </a:defPPr>
            <a:lvl1pPr marL="0" indent="0" algn="r" defTabSz="914400" rtl="0" eaLnBrk="1" fontAlgn="base" hangingPunct="1">
              <a:lnSpc>
                <a:spcPct val="100000"/>
              </a:lnSpc>
              <a:spcBef>
                <a:spcPct val="0"/>
              </a:spcBef>
              <a:spcAft>
                <a:spcPct val="0"/>
              </a:spcAft>
              <a:buClrTx/>
              <a:buSzTx/>
              <a:buFontTx/>
              <a:buNone/>
              <a:defRPr kumimoji="0" sz="1200" b="0" i="0" u="none" baseline="0">
                <a:solidFill>
                  <a:srgbClr val="898989"/>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effectLst/>
                <a:latin typeface="Arial" pitchFamily="34" charset="0"/>
              </a:defRPr>
            </a:lvl5pPr>
          </a:lstStyle>
          <a:p>
            <a:pPr marL="0" marR="0" lvl="0" indent="0" algn="r" defTabSz="914400" rtl="0" eaLnBrk="1" fontAlgn="base" latinLnBrk="0" hangingPunct="1">
              <a:lnSpc>
                <a:spcPct val="100000"/>
              </a:lnSpc>
              <a:spcBef>
                <a:spcPct val="0"/>
              </a:spcBef>
              <a:spcAft>
                <a:spcPct val="0"/>
              </a:spcAft>
              <a:buClrTx/>
              <a:buSzTx/>
              <a:buFontTx/>
              <a:buNone/>
              <a:defRPr/>
            </a:pPr>
            <a:fld id="{8B84D904-4943-4E81-9CD2-35374BE00462}" type="slidenum">
              <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nl-NL" altLang="nl-BE" sz="1200" b="0" i="0" u="none" strike="noStrike" kern="1200" cap="none" spc="0" normalizeH="0" baseline="0" noProof="0">
              <a:ln>
                <a:noFill/>
              </a:ln>
              <a:solidFill>
                <a:srgbClr val="898989"/>
              </a:solidFill>
              <a:effectLst/>
              <a:uLnTx/>
              <a:uFillTx/>
              <a:latin typeface="Arial" pitchFamily="34" charset="0"/>
              <a:ea typeface="+mn-ea"/>
              <a:cs typeface="+mn-cs"/>
            </a:endParaRPr>
          </a:p>
        </p:txBody>
      </p:sp>
      <p:cxnSp>
        <p:nvCxnSpPr>
          <p:cNvPr id="1031" name="Line 12"/>
          <p:cNvCxnSpPr/>
          <p:nvPr/>
        </p:nvCxnSpPr>
        <p:spPr>
          <a:xfrm>
            <a:off x="117475" y="1196975"/>
            <a:ext cx="9671050" cy="0"/>
          </a:xfrm>
          <a:prstGeom prst="line">
            <a:avLst/>
          </a:prstGeom>
          <a:noFill/>
          <a:ln w="12700">
            <a:solidFill>
              <a:srgbClr val="4D4D4D"/>
            </a:solidFill>
            <a:miter lim="800000"/>
          </a:ln>
        </p:spPr>
      </p:cxnSp>
      <p:cxnSp>
        <p:nvCxnSpPr>
          <p:cNvPr id="1032" name="Line 9"/>
          <p:cNvCxnSpPr/>
          <p:nvPr/>
        </p:nvCxnSpPr>
        <p:spPr>
          <a:xfrm>
            <a:off x="584200" y="6742113"/>
            <a:ext cx="9204325" cy="0"/>
          </a:xfrm>
          <a:prstGeom prst="line">
            <a:avLst/>
          </a:prstGeom>
          <a:noFill/>
          <a:ln>
            <a:solidFill>
              <a:srgbClr val="4D4D4D"/>
            </a:solidFill>
            <a:miter lim="800000"/>
          </a:ln>
        </p:spPr>
      </p:cxnSp>
    </p:spTree>
  </p:cSld>
  <p:clrMap bg1="lt1" tx1="dk1" bg2="lt2" tx2="dk2" accent1="accent1" accent2="accent2" accent3="accent3" accent4="accent4" accent5="accent5" accent6="accent6" hlink="hlink" folHlink="folHlink"/>
  <p:sldLayoutIdLst>
    <p:sldLayoutId id="2147486003" r:id="rId1"/>
    <p:sldLayoutId id="2147486004" r:id="rId2"/>
    <p:sldLayoutId id="2147486005" r:id="rId3"/>
    <p:sldLayoutId id="2147486006" r:id="rId4"/>
    <p:sldLayoutId id="2147486007" r:id="rId5"/>
    <p:sldLayoutId id="2147486008" r:id="rId6"/>
    <p:sldLayoutId id="2147486009" r:id="rId7"/>
    <p:sldLayoutId id="2147486010" r:id="rId8"/>
    <p:sldLayoutId id="2147486011" r:id="rId9"/>
    <p:sldLayoutId id="2147486012" r:id="rId10"/>
    <p:sldLayoutId id="2147486013" r:id="rId11"/>
  </p:sldLayoutIdLst>
  <p:transition/>
  <p:timing/>
  <p:txStyles>
    <p:titleStyle>
      <a:defPPr/>
      <a:lvl1pPr marL="0" indent="0" algn="ctr" defTabSz="914400" rtl="0" eaLnBrk="0" fontAlgn="base" hangingPunct="0">
        <a:lnSpc>
          <a:spcPct val="100000"/>
        </a:lnSpc>
        <a:spcBef>
          <a:spcPct val="0"/>
        </a:spcBef>
        <a:spcAft>
          <a:spcPct val="0"/>
        </a:spcAft>
        <a:buClrTx/>
        <a:buSzTx/>
        <a:buFontTx/>
        <a:buNone/>
        <a:defRPr kumimoji="0" sz="4400" b="0" i="0" u="none" kern="1200" baseline="0">
          <a:solidFill>
            <a:schemeClr val="tx1"/>
          </a:solidFill>
          <a:effectLst/>
          <a:latin typeface="Calibri" pitchFamily="34" charset="0"/>
          <a:ea typeface="+mj-ea"/>
          <a:cs typeface="+mj-cs"/>
        </a:defRPr>
      </a:lvl1pPr>
    </p:titleStyle>
    <p:body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effectLst/>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xml" /><Relationship Id="rId3" Type="http://schemas.openxmlformats.org/officeDocument/2006/relationships/hyperlink" Target="http://www.pdbmbook.com/" TargetMode="External" /><Relationship Id="rId4" Type="http://schemas.openxmlformats.org/officeDocument/2006/relationships/image" Target="../media/image1.emf"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0.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8.xml" /><Relationship Id="rId3" Type="http://schemas.openxmlformats.org/officeDocument/2006/relationships/image" Target="../media/image27.emf"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9.xml" /><Relationship Id="rId3" Type="http://schemas.openxmlformats.org/officeDocument/2006/relationships/image" Target="../media/image28.jpe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0.xml" /><Relationship Id="rId3" Type="http://schemas.openxmlformats.org/officeDocument/2006/relationships/image" Target="../media/image29.jpe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1.xml" /><Relationship Id="rId3" Type="http://schemas.openxmlformats.org/officeDocument/2006/relationships/image" Target="../media/image30.jpe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2.xml" /><Relationship Id="rId3" Type="http://schemas.openxmlformats.org/officeDocument/2006/relationships/image" Target="../media/image31.jpe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3.xml" /><Relationship Id="rId3" Type="http://schemas.openxmlformats.org/officeDocument/2006/relationships/image" Target="../media/image32.jpeg"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4.xml"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5.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6.xml"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7.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1.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8.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09.xml" /><Relationship Id="rId3" Type="http://schemas.openxmlformats.org/officeDocument/2006/relationships/image" Target="../media/image33.jpe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0.xml"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1.xml" /><Relationship Id="rId3" Type="http://schemas.openxmlformats.org/officeDocument/2006/relationships/image" Target="../media/image34.emf"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2.xml" /><Relationship Id="rId3" Type="http://schemas.openxmlformats.org/officeDocument/2006/relationships/image" Target="../media/image35.emf"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3.xml" /><Relationship Id="rId3" Type="http://schemas.openxmlformats.org/officeDocument/2006/relationships/image" Target="../media/image36.jpe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4.xml" /><Relationship Id="rId3" Type="http://schemas.openxmlformats.org/officeDocument/2006/relationships/image" Target="../media/image37.emf"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5.xml" /><Relationship Id="rId3" Type="http://schemas.openxmlformats.org/officeDocument/2006/relationships/image" Target="../media/image38.jpe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6.xml" /><Relationship Id="rId3" Type="http://schemas.openxmlformats.org/officeDocument/2006/relationships/image" Target="../media/image38.jpe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7.xml" /><Relationship Id="rId3" Type="http://schemas.openxmlformats.org/officeDocument/2006/relationships/image" Target="../media/image39.emf"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2.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8.xml" /><Relationship Id="rId3" Type="http://schemas.openxmlformats.org/officeDocument/2006/relationships/image" Target="../media/image40.jpe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19.xml"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0.xml"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1.xml"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2.xml"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3.xml"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4.xml"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5.xml" /><Relationship Id="rId3" Type="http://schemas.openxmlformats.org/officeDocument/2006/relationships/image" Target="../media/image41.jpe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6.xml" /><Relationship Id="rId3" Type="http://schemas.openxmlformats.org/officeDocument/2006/relationships/image" Target="../media/image42.jpeg"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7.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3.xml" /><Relationship Id="rId3" Type="http://schemas.openxmlformats.org/officeDocument/2006/relationships/image" Target="../media/image4.jpeg"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8.xml" /><Relationship Id="rId3" Type="http://schemas.openxmlformats.org/officeDocument/2006/relationships/image" Target="../media/image43.jpeg"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29.xml"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0.xml"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1.xml"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2.xml" /><Relationship Id="rId3" Type="http://schemas.openxmlformats.org/officeDocument/2006/relationships/image" Target="../media/image44.jpe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3.xml" /><Relationship Id="rId3" Type="http://schemas.openxmlformats.org/officeDocument/2006/relationships/image" Target="../media/image45.jpeg" /><Relationship Id="rId4" Type="http://schemas.openxmlformats.org/officeDocument/2006/relationships/image" Target="../media/image44.jpeg"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4.xml"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5.xml" /><Relationship Id="rId3" Type="http://schemas.openxmlformats.org/officeDocument/2006/relationships/image" Target="../media/image46.jpe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6.xml" /><Relationship Id="rId3" Type="http://schemas.openxmlformats.org/officeDocument/2006/relationships/image" Target="../media/image47.jpe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7.xml" /><Relationship Id="rId3" Type="http://schemas.openxmlformats.org/officeDocument/2006/relationships/image" Target="../media/image48.emf"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4.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8.xml"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39.xml"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0.xml" /><Relationship Id="rId3" Type="http://schemas.openxmlformats.org/officeDocument/2006/relationships/image" Target="../media/image49.jpe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1.xml" /><Relationship Id="rId3" Type="http://schemas.openxmlformats.org/officeDocument/2006/relationships/image" Target="../media/image50.jpe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2.xml"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3.xml" /><Relationship Id="rId3" Type="http://schemas.openxmlformats.org/officeDocument/2006/relationships/image" Target="../media/image51.jpe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4.xml" /><Relationship Id="rId3" Type="http://schemas.openxmlformats.org/officeDocument/2006/relationships/hyperlink" Target="http://www.omg.org/spec/OCL/" TargetMode="External"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5.xml"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6.xml" /><Relationship Id="rId3" Type="http://schemas.openxmlformats.org/officeDocument/2006/relationships/image" Target="../media/image52.jpe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7.xml" /><Relationship Id="rId3" Type="http://schemas.openxmlformats.org/officeDocument/2006/relationships/image" Target="../media/image52.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5.xml"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8.xml" /><Relationship Id="rId3" Type="http://schemas.openxmlformats.org/officeDocument/2006/relationships/image" Target="../media/image52.jpe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49.xml" /><Relationship Id="rId3" Type="http://schemas.openxmlformats.org/officeDocument/2006/relationships/image" Target="../media/image53.jpe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50.xml"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51.xml"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152.xml"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hyperlink" Target="http://www.pdbmbook.com/" TargetMode="External" /><Relationship Id="rId3" Type="http://schemas.openxmlformats.org/officeDocument/2006/relationships/image" Target="../media/image1.emf"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53.xml" /><Relationship Id="rId3" Type="http://schemas.openxmlformats.org/officeDocument/2006/relationships/hyperlink" Target="http://www.pdbmbook.com/" TargetMode="External" /><Relationship Id="rId4" Type="http://schemas.openxmlformats.org/officeDocument/2006/relationships/image" Target="../media/image1.emf"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54.xml"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55.xm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56.xm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6.xml"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57.xml"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58.xml" /><Relationship Id="rId3" Type="http://schemas.openxmlformats.org/officeDocument/2006/relationships/image" Target="../media/image54.jpe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59.xml"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0.xml"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1.xml" /><Relationship Id="rId3" Type="http://schemas.openxmlformats.org/officeDocument/2006/relationships/image" Target="../media/image55.jpe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2.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3.xml"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4.xml"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5.xml" /><Relationship Id="rId3" Type="http://schemas.openxmlformats.org/officeDocument/2006/relationships/image" Target="../media/image56.emf"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6.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7.xml" /><Relationship Id="rId3" Type="http://schemas.openxmlformats.org/officeDocument/2006/relationships/image" Target="../media/image5.jpe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7.xml"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8.xml"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69.xml"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0.xml"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1.xml" /><Relationship Id="rId3" Type="http://schemas.openxmlformats.org/officeDocument/2006/relationships/image" Target="../media/image57.emf" /></Relationships>
</file>

<file path=ppt/slides/_rels/slide17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2.xml" /><Relationship Id="rId3" Type="http://schemas.openxmlformats.org/officeDocument/2006/relationships/image" Target="../media/image58.emf" /></Relationships>
</file>

<file path=ppt/slides/_rels/slide17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3.xml" /><Relationship Id="rId3" Type="http://schemas.openxmlformats.org/officeDocument/2006/relationships/image" Target="../media/image59.emf" /></Relationships>
</file>

<file path=ppt/slides/_rels/slide17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4.xml" /></Relationships>
</file>

<file path=ppt/slides/_rels/slide17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5.xml" /></Relationships>
</file>

<file path=ppt/slides/_rels/slide17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6.xml" /><Relationship Id="rId3" Type="http://schemas.openxmlformats.org/officeDocument/2006/relationships/image" Target="../media/image60.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8.xml" /><Relationship Id="rId3" Type="http://schemas.openxmlformats.org/officeDocument/2006/relationships/image" Target="../media/image6.jpeg" /></Relationships>
</file>

<file path=ppt/slides/_rels/slide18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7.xml" /></Relationships>
</file>

<file path=ppt/slides/_rels/slide18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8.xml" /><Relationship Id="rId3" Type="http://schemas.openxmlformats.org/officeDocument/2006/relationships/image" Target="../media/image61.emf" /></Relationships>
</file>

<file path=ppt/slides/_rels/slide18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79.xml" /><Relationship Id="rId3" Type="http://schemas.openxmlformats.org/officeDocument/2006/relationships/image" Target="../media/image62.jpeg" /></Relationships>
</file>

<file path=ppt/slides/_rels/slide18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0.xml" /></Relationships>
</file>

<file path=ppt/slides/_rels/slide18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1.xml" /></Relationships>
</file>

<file path=ppt/slides/_rels/slide18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2.xml" /></Relationships>
</file>

<file path=ppt/slides/_rels/slide18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3.xml" /></Relationships>
</file>

<file path=ppt/slides/_rels/slide18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4.xml" /></Relationships>
</file>

<file path=ppt/slides/_rels/slide18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5.xml" /></Relationships>
</file>

<file path=ppt/slides/_rels/slide18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6.xml"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9.xml" /></Relationships>
</file>

<file path=ppt/slides/_rels/slide19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7.xml" /><Relationship Id="rId3" Type="http://schemas.openxmlformats.org/officeDocument/2006/relationships/image" Target="../media/image63.emf" /></Relationships>
</file>

<file path=ppt/slides/_rels/slide19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8.xml" /></Relationships>
</file>

<file path=ppt/slides/_rels/slide19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89.xml" /></Relationships>
</file>

<file path=ppt/slides/_rels/slide19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0.xml" /></Relationships>
</file>

<file path=ppt/slides/_rels/slide19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1.xml" /></Relationships>
</file>

<file path=ppt/slides/_rels/slide19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2.xml" /><Relationship Id="rId3" Type="http://schemas.openxmlformats.org/officeDocument/2006/relationships/image" Target="../media/image64.jpeg" /></Relationships>
</file>

<file path=ppt/slides/_rels/slide19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3.xml" /></Relationships>
</file>

<file path=ppt/slides/_rels/slide19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4.xml" /></Relationships>
</file>

<file path=ppt/slides/_rels/slide19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5.xml" /><Relationship Id="rId3" Type="http://schemas.openxmlformats.org/officeDocument/2006/relationships/image" Target="../media/image65.jpeg" /></Relationships>
</file>

<file path=ppt/slides/_rels/slide19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6.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0.xml" /></Relationships>
</file>

<file path=ppt/slides/_rels/slide20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7.xml" /></Relationships>
</file>

<file path=ppt/slides/_rels/slide20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8.xml" /></Relationships>
</file>

<file path=ppt/slides/_rels/slide20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199.xml" /></Relationships>
</file>

<file path=ppt/slides/_rels/slide20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0.xml" /><Relationship Id="rId3" Type="http://schemas.openxmlformats.org/officeDocument/2006/relationships/image" Target="../media/image66.emf" /></Relationships>
</file>

<file path=ppt/slides/_rels/slide20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1.xml" /></Relationships>
</file>

<file path=ppt/slides/_rels/slide20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2.xml" /><Relationship Id="rId3" Type="http://schemas.openxmlformats.org/officeDocument/2006/relationships/image" Target="../media/image67.emf" /></Relationships>
</file>

<file path=ppt/slides/_rels/slide20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3.xml" /></Relationships>
</file>

<file path=ppt/slides/_rels/slide20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4.xml" /></Relationships>
</file>

<file path=ppt/slides/_rels/slide20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5.xml" /><Relationship Id="rId3" Type="http://schemas.openxmlformats.org/officeDocument/2006/relationships/image" Target="../media/image68.emf" /></Relationships>
</file>

<file path=ppt/slides/_rels/slide20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6.xml" /><Relationship Id="rId3" Type="http://schemas.openxmlformats.org/officeDocument/2006/relationships/image" Target="../media/image69.emf"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1.xml" /></Relationships>
</file>

<file path=ppt/slides/_rels/slide21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7.xml" /><Relationship Id="rId3" Type="http://schemas.openxmlformats.org/officeDocument/2006/relationships/image" Target="../media/image70.emf" /></Relationships>
</file>

<file path=ppt/slides/_rels/slide21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8.xml" /></Relationships>
</file>

<file path=ppt/slides/_rels/slide21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09.xml" /><Relationship Id="rId3" Type="http://schemas.openxmlformats.org/officeDocument/2006/relationships/image" Target="../media/image71.emf" /></Relationships>
</file>

<file path=ppt/slides/_rels/slide21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0.xml" /><Relationship Id="rId3" Type="http://schemas.openxmlformats.org/officeDocument/2006/relationships/image" Target="../media/image72.jpeg" /></Relationships>
</file>

<file path=ppt/slides/_rels/slide21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1.xml" /></Relationships>
</file>

<file path=ppt/slides/_rels/slide21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2.xml" /><Relationship Id="rId3" Type="http://schemas.openxmlformats.org/officeDocument/2006/relationships/image" Target="../media/image73.emf" /></Relationships>
</file>

<file path=ppt/slides/_rels/slide21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3.xml" /><Relationship Id="rId3" Type="http://schemas.openxmlformats.org/officeDocument/2006/relationships/image" Target="../media/image74.emf" /></Relationships>
</file>

<file path=ppt/slides/_rels/slide21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4.xml" /></Relationships>
</file>

<file path=ppt/slides/_rels/slide21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5.xml" /><Relationship Id="rId3" Type="http://schemas.openxmlformats.org/officeDocument/2006/relationships/image" Target="../media/image75.emf" /></Relationships>
</file>

<file path=ppt/slides/_rels/slide21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6.xml" /><Relationship Id="rId3" Type="http://schemas.openxmlformats.org/officeDocument/2006/relationships/image" Target="../media/image76.emf"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2.xml" /></Relationships>
</file>

<file path=ppt/slides/_rels/slide22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7.xml" /><Relationship Id="rId3" Type="http://schemas.openxmlformats.org/officeDocument/2006/relationships/image" Target="../media/image77.jpeg" /></Relationships>
</file>

<file path=ppt/slides/_rels/slide22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8.xml" /><Relationship Id="rId3" Type="http://schemas.openxmlformats.org/officeDocument/2006/relationships/image" Target="../media/image78.emf" /></Relationships>
</file>

<file path=ppt/slides/_rels/slide22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19.xml" /></Relationships>
</file>

<file path=ppt/slides/_rels/slide22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0.xml" /><Relationship Id="rId3" Type="http://schemas.openxmlformats.org/officeDocument/2006/relationships/image" Target="../media/image79.emf" /></Relationships>
</file>

<file path=ppt/slides/_rels/slide22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1.xml" /><Relationship Id="rId3" Type="http://schemas.openxmlformats.org/officeDocument/2006/relationships/image" Target="../media/image80.emf" /></Relationships>
</file>

<file path=ppt/slides/_rels/slide22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2.xml" /><Relationship Id="rId3" Type="http://schemas.openxmlformats.org/officeDocument/2006/relationships/image" Target="../media/image81.emf" /></Relationships>
</file>

<file path=ppt/slides/_rels/slide22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3.xml" /></Relationships>
</file>

<file path=ppt/slides/_rels/slide22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4.xml" /><Relationship Id="rId3" Type="http://schemas.openxmlformats.org/officeDocument/2006/relationships/image" Target="../media/image82.emf" /></Relationships>
</file>

<file path=ppt/slides/_rels/slide22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5.xml" /><Relationship Id="rId3" Type="http://schemas.openxmlformats.org/officeDocument/2006/relationships/image" Target="../media/image83.emf" /></Relationships>
</file>

<file path=ppt/slides/_rels/slide22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6.xml"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3.xml" /></Relationships>
</file>

<file path=ppt/slides/_rels/slide23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7.xml" /><Relationship Id="rId3" Type="http://schemas.openxmlformats.org/officeDocument/2006/relationships/image" Target="../media/image84.emf" /></Relationships>
</file>

<file path=ppt/slides/_rels/slide23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8.xml" /><Relationship Id="rId3" Type="http://schemas.openxmlformats.org/officeDocument/2006/relationships/image" Target="../media/image85.jpeg" /></Relationships>
</file>

<file path=ppt/slides/_rels/slide23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29.xml" /></Relationships>
</file>

<file path=ppt/slides/_rels/slide23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0.xml" /></Relationships>
</file>

<file path=ppt/slides/_rels/slide23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1.xml" /></Relationships>
</file>

<file path=ppt/slides/_rels/slide23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2.xml" /></Relationships>
</file>

<file path=ppt/slides/_rels/slide236.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3.xml" /><Relationship Id="rId3" Type="http://schemas.openxmlformats.org/officeDocument/2006/relationships/image" Target="../media/image86.jpeg" /></Relationships>
</file>

<file path=ppt/slides/_rels/slide237.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4.xml" /><Relationship Id="rId3" Type="http://schemas.openxmlformats.org/officeDocument/2006/relationships/image" Target="../media/image87.jpeg" /></Relationships>
</file>

<file path=ppt/slides/_rels/slide238.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5.xml" /><Relationship Id="rId3" Type="http://schemas.openxmlformats.org/officeDocument/2006/relationships/image" Target="../media/image88.jpeg" /></Relationships>
</file>

<file path=ppt/slides/_rels/slide239.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6.xml" /><Relationship Id="rId3" Type="http://schemas.openxmlformats.org/officeDocument/2006/relationships/image" Target="../media/image89.jpe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4.xml" /></Relationships>
</file>

<file path=ppt/slides/_rels/slide240.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7.xml" /><Relationship Id="rId3" Type="http://schemas.openxmlformats.org/officeDocument/2006/relationships/image" Target="../media/image90.jpeg" /></Relationships>
</file>

<file path=ppt/slides/_rels/slide241.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8.xml" /><Relationship Id="rId3" Type="http://schemas.openxmlformats.org/officeDocument/2006/relationships/image" Target="../media/image91.jpeg" /></Relationships>
</file>

<file path=ppt/slides/_rels/slide242.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39.xml" /><Relationship Id="rId3" Type="http://schemas.openxmlformats.org/officeDocument/2006/relationships/image" Target="../media/image92.jpeg" /></Relationships>
</file>

<file path=ppt/slides/_rels/slide243.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40.xml" /><Relationship Id="rId3" Type="http://schemas.openxmlformats.org/officeDocument/2006/relationships/image" Target="../media/image93.jpeg" /></Relationships>
</file>

<file path=ppt/slides/_rels/slide244.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notesSlide" Target="../notesSlides/notesSlide241.xml" /></Relationships>
</file>

<file path=ppt/slides/_rels/slide245.xml.rels>&#65279;<?xml version="1.0" encoding="utf-8" standalone="yes"?><Relationships xmlns="http://schemas.openxmlformats.org/package/2006/relationships"><Relationship Id="rId1" Type="http://schemas.openxmlformats.org/officeDocument/2006/relationships/slideLayout" Target="../slideLayouts/slideLayout79.xml" /><Relationship Id="rId2" Type="http://schemas.openxmlformats.org/officeDocument/2006/relationships/hyperlink" Target="http://www.pdbmbook.com/" TargetMode="External" /><Relationship Id="rId3" Type="http://schemas.openxmlformats.org/officeDocument/2006/relationships/image" Target="../media/image1.emf"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5.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6.xml"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7.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8.xml"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29.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0.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1.xml"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2.xml"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3.xml"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4.xml"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35.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hyperlink" Target="http://www.pdbmbook.com/" TargetMode="External" /><Relationship Id="rId3" Type="http://schemas.openxmlformats.org/officeDocument/2006/relationships/image" Target="../media/image1.emf"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6.xml" /><Relationship Id="rId3" Type="http://schemas.openxmlformats.org/officeDocument/2006/relationships/hyperlink" Target="http://www.pdbmbook.com/" TargetMode="External" /><Relationship Id="rId4" Type="http://schemas.openxmlformats.org/officeDocument/2006/relationships/image" Target="../media/image1.emf"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7.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8.xml" /><Relationship Id="rId3" Type="http://schemas.openxmlformats.org/officeDocument/2006/relationships/image" Target="../media/image7.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39.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0.xml"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1.xml"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2.xml"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3.xml"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4.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5.xml"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6.xml" /><Relationship Id="rId3" Type="http://schemas.openxmlformats.org/officeDocument/2006/relationships/image" Target="../media/image8.emf"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7.xml"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8.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5.xml" /><Relationship Id="rId3" Type="http://schemas.openxmlformats.org/officeDocument/2006/relationships/image" Target="../media/image2.emf"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49.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0.xml"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1.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2.xml"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3.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4.xml"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5.xm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6.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7.xml"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8.xml" /><Relationship Id="rId3" Type="http://schemas.openxmlformats.org/officeDocument/2006/relationships/image" Target="../media/image9.emf"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6.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59.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0.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1.xml"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2.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3.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4.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5.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6.xml" /><Relationship Id="rId3" Type="http://schemas.openxmlformats.org/officeDocument/2006/relationships/image" Target="../media/image10.emf"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7.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8.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xml" /><Relationship Id="rId3" Type="http://schemas.openxmlformats.org/officeDocument/2006/relationships/image" Target="../media/image3.emf"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69.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0.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1.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2.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3.xml" /><Relationship Id="rId3" Type="http://schemas.openxmlformats.org/officeDocument/2006/relationships/hyperlink" Target="http://www.sourceforge.net/" TargetMode="Externa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notesSlide" Target="../notesSlides/notesSlide74.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46.xml" /><Relationship Id="rId2" Type="http://schemas.openxmlformats.org/officeDocument/2006/relationships/hyperlink" Target="http://www.pdbmbook.com/" TargetMode="External" /><Relationship Id="rId3" Type="http://schemas.openxmlformats.org/officeDocument/2006/relationships/image" Target="../media/image1.emf"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75.xml" /><Relationship Id="rId3" Type="http://schemas.openxmlformats.org/officeDocument/2006/relationships/hyperlink" Target="http://www.pdbmbook.com/" TargetMode="External" /><Relationship Id="rId4" Type="http://schemas.openxmlformats.org/officeDocument/2006/relationships/image" Target="../media/image1.emf"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76.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77.xml" /><Relationship Id="rId3" Type="http://schemas.openxmlformats.org/officeDocument/2006/relationships/image" Target="../media/image11.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8.xml"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78.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79.xml" /><Relationship Id="rId3" Type="http://schemas.openxmlformats.org/officeDocument/2006/relationships/image" Target="../media/image12.jpeg"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0.xml" /><Relationship Id="rId3" Type="http://schemas.openxmlformats.org/officeDocument/2006/relationships/image" Target="../media/image13.emf"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1.xml" /><Relationship Id="rId3" Type="http://schemas.openxmlformats.org/officeDocument/2006/relationships/image" Target="../media/image14.jpeg"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2.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3.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4.xml" /><Relationship Id="rId3" Type="http://schemas.openxmlformats.org/officeDocument/2006/relationships/image" Target="../media/image15.jpe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5.xml" /><Relationship Id="rId3" Type="http://schemas.openxmlformats.org/officeDocument/2006/relationships/image" Target="../media/image16.jpeg"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6.xml" /><Relationship Id="rId3" Type="http://schemas.openxmlformats.org/officeDocument/2006/relationships/image" Target="../media/image17.jpe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7.xml" /><Relationship Id="rId3" Type="http://schemas.openxmlformats.org/officeDocument/2006/relationships/image" Target="../media/image18.emf"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9.xm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8.xml"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89.xml" /><Relationship Id="rId3" Type="http://schemas.openxmlformats.org/officeDocument/2006/relationships/image" Target="../media/image19.emf"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0.xml" /><Relationship Id="rId3" Type="http://schemas.openxmlformats.org/officeDocument/2006/relationships/image" Target="../media/image19.emf"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1.xml" /><Relationship Id="rId3" Type="http://schemas.openxmlformats.org/officeDocument/2006/relationships/image" Target="../media/image20.emf" /><Relationship Id="rId4" Type="http://schemas.openxmlformats.org/officeDocument/2006/relationships/image" Target="../media/image21.emf"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2.xml"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3.xml" /><Relationship Id="rId3" Type="http://schemas.openxmlformats.org/officeDocument/2006/relationships/image" Target="../media/image22.emf"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4.xml" /><Relationship Id="rId3" Type="http://schemas.openxmlformats.org/officeDocument/2006/relationships/image" Target="../media/image23.emf"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5.xml" /><Relationship Id="rId3" Type="http://schemas.openxmlformats.org/officeDocument/2006/relationships/image" Target="../media/image24.emf"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6.xml" /><Relationship Id="rId3" Type="http://schemas.openxmlformats.org/officeDocument/2006/relationships/image" Target="../media/image25.emf"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68.xml" /><Relationship Id="rId2" Type="http://schemas.openxmlformats.org/officeDocument/2006/relationships/notesSlide" Target="../notesSlides/notesSlide97.xml" /><Relationship Id="rId3" Type="http://schemas.openxmlformats.org/officeDocument/2006/relationships/image" Target="../media/image26.emf"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p:cNvSpPr>
          <p:nvPr>
            <p:ph type="title"/>
          </p:nvPr>
        </p:nvSpPr>
        <p:spPr>
          <a:xfrm>
            <a:off x="419100" y="-454025"/>
            <a:ext cx="9144000" cy="908050"/>
          </a:xfrm>
          <a:noFill/>
          <a:ln>
            <a:miter lim="800000"/>
          </a:ln>
        </p:spPr>
        <p:txBody>
          <a:bodyPr vert="horz" wrap="square" lIns="91440" tIns="45720" rIns="91440" bIns="45720" anchor="ctr" anchorCtr="0">
            <a:noAutofit/>
          </a:bodyPr>
          <a:lstStyle>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eaLnBrk="1" hangingPunct="1"/>
            <a:br>
              <a:rPr lang="nl-BE" altLang="nl-BE"/>
            </a:br>
            <a:br>
              <a:rPr lang="nl-BE" altLang="nl-BE"/>
            </a:br>
            <a:r>
              <a:rPr lang="en-US" altLang="nl-BE" sz="3200"/>
              <a:t>Fundamental Concepts of Database Management</a:t>
            </a:r>
            <a:endParaRPr lang="en-US" altLang="nl-BE" sz="1800"/>
          </a:p>
        </p:txBody>
      </p:sp>
      <p:sp>
        <p:nvSpPr>
          <p:cNvPr id="5123" name="Content Placeholder 2"/>
          <p:cNvSpPr>
            <a:spLocks noGrp="1"/>
          </p:cNvSpPr>
          <p:nvPr>
            <p:ph idx="1"/>
          </p:nvPr>
        </p:nvSpPr>
        <p:spPr>
          <a:xfrm>
            <a:off x="555625" y="6218238"/>
            <a:ext cx="8915400" cy="617537"/>
          </a:xfrm>
          <a:noFill/>
          <a:ln>
            <a:miter lim="800000"/>
          </a:ln>
        </p:spPr>
        <p:txBody>
          <a:bodyPr vert="horz" wrap="square" lIns="91440" tIns="45720" rIns="91440" bIns="45720" anchor="t"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3"/>
              </a:rPr>
              <a:t>www.pdbmbook.com</a:t>
            </a:r>
            <a:endParaRPr lang="en-US" altLang="nl-BE"/>
          </a:p>
          <a:p>
            <a:pPr marL="0" lvl="0" indent="0">
              <a:buNone/>
            </a:pPr>
            <a:endParaRPr lang="nl-BE" altLang="nl-BE"/>
          </a:p>
        </p:txBody>
      </p:sp>
      <p:pic>
        <p:nvPicPr>
          <p:cNvPr id="5124" name="Picture 2"/>
          <p:cNvPicPr>
            <a:picLocks noChangeAspect="1"/>
          </p:cNvPicPr>
          <p:nvPr/>
        </p:nvPicPr>
        <p:blipFill>
          <a:blip r:embed="rId4"/>
          <a:stretch>
            <a:fillRect/>
          </a:stretch>
        </p:blipFill>
        <p:spPr>
          <a:xfrm>
            <a:off x="1101725" y="1273175"/>
            <a:ext cx="8120063" cy="5035550"/>
          </a:xfrm>
          <a:prstGeom prst="rect">
            <a:avLst/>
          </a:prstGeom>
          <a:noFill/>
          <a:ln>
            <a:noFill/>
            <a:miter lim="800000"/>
          </a:ln>
        </p:spPr>
      </p:pic>
    </p:spTree>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Elements of a Database System</a:t>
            </a:r>
          </a:p>
        </p:txBody>
      </p:sp>
      <p:sp>
        <p:nvSpPr>
          <p:cNvPr id="2355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Database model versus instances</a:t>
            </a:r>
          </a:p>
          <a:p>
            <a:pPr lvl="0"/>
            <a:r>
              <a:t>Data Model</a:t>
            </a:r>
          </a:p>
          <a:p>
            <a:pPr lvl="0"/>
            <a:r>
              <a:t>The Three Layer Architecture</a:t>
            </a:r>
          </a:p>
          <a:p>
            <a:pPr lvl="0"/>
            <a:r>
              <a:t>Catalog </a:t>
            </a:r>
          </a:p>
          <a:p>
            <a:pPr lvl="0"/>
            <a:r>
              <a:t>Database Users</a:t>
            </a:r>
          </a:p>
          <a:p>
            <a:pPr lvl="0"/>
            <a:r>
              <a:t>Database Languages</a:t>
            </a:r>
          </a:p>
        </p:txBody>
      </p:sp>
      <p:sp>
        <p:nvSpPr>
          <p:cNvPr id="235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7A3CC5A-5592-4E99-A0DE-E6C1B480E8E4}" type="slidenum">
              <a:rPr lang="nl-NL" altLang="nl-BE" sz="1200">
                <a:solidFill>
                  <a:srgbClr val="898989"/>
                </a:solidFill>
                <a:latin typeface="Arial" pitchFamily="34" charset="0"/>
              </a:rPr>
              <a:pPr/>
              <a:t>10</a:t>
            </a:fld>
            <a:endParaRPr lang="nl-NL" altLang="nl-BE" sz="1200">
              <a:solidFill>
                <a:srgbClr val="898989"/>
              </a:solidFill>
              <a:latin typeface="Arial" pitchFamily="34" charset="0"/>
            </a:endParaRPr>
          </a:p>
        </p:txBody>
      </p:sp>
    </p:spTree>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Ternary Relationship Types</a:t>
            </a:r>
          </a:p>
        </p:txBody>
      </p:sp>
      <p:sp>
        <p:nvSpPr>
          <p:cNvPr id="52227" name="Content Placeholder 2"/>
          <p:cNvSpPr>
            <a:spLocks noGrp="1"/>
          </p:cNvSpPr>
          <p:nvPr>
            <p:ph idx="1"/>
          </p:nvPr>
        </p:nvSpPr>
        <p:spPr>
          <a:xfrm>
            <a:off x="495300" y="5835650"/>
            <a:ext cx="8915400" cy="7032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b="1">
                <a:solidFill>
                  <a:srgbClr val="FF0000"/>
                </a:solidFill>
              </a:rPr>
              <a:t>Note: loss of semantics!</a:t>
            </a:r>
            <a:endParaRPr lang="nl-BE" altLang="nl-BE" b="1">
              <a:solidFill>
                <a:srgbClr val="FF0000"/>
              </a:solidFill>
            </a:endParaRPr>
          </a:p>
        </p:txBody>
      </p:sp>
      <p:sp>
        <p:nvSpPr>
          <p:cNvPr id="522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E308D5E-0032-414D-8BF7-A29ECC23F124}" type="slidenum">
              <a:rPr lang="nl-NL" altLang="nl-BE" sz="1200">
                <a:solidFill>
                  <a:srgbClr val="898989"/>
                </a:solidFill>
                <a:latin typeface="Arial" pitchFamily="34" charset="0"/>
              </a:rPr>
              <a:pPr/>
              <a:t>100</a:t>
            </a:fld>
            <a:endParaRPr lang="nl-NL" altLang="nl-BE" sz="1200">
              <a:solidFill>
                <a:srgbClr val="898989"/>
              </a:solidFill>
              <a:latin typeface="Arial" pitchFamily="34" charset="0"/>
            </a:endParaRPr>
          </a:p>
        </p:txBody>
      </p:sp>
      <p:pic>
        <p:nvPicPr>
          <p:cNvPr id="52229" name="Picture 4"/>
          <p:cNvPicPr>
            <a:picLocks noChangeAspect="1"/>
          </p:cNvPicPr>
          <p:nvPr/>
        </p:nvPicPr>
        <p:blipFill>
          <a:blip r:embed="rId3"/>
          <a:stretch>
            <a:fillRect/>
          </a:stretch>
        </p:blipFill>
        <p:spPr>
          <a:xfrm>
            <a:off x="1547813" y="1417638"/>
            <a:ext cx="6783387" cy="4157662"/>
          </a:xfrm>
          <a:prstGeom prst="rect">
            <a:avLst/>
          </a:prstGeom>
          <a:noFill/>
          <a:ln>
            <a:noFill/>
            <a:miter lim="800000"/>
          </a:ln>
        </p:spPr>
      </p:pic>
    </p:spTree>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42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Ternary Relationship Types</a:t>
            </a:r>
          </a:p>
        </p:txBody>
      </p:sp>
      <p:sp>
        <p:nvSpPr>
          <p:cNvPr id="54275"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000"/>
              <a:t>Say we have two projects: project 1 uses a pencil and a pen, and project 2 uses a pen.  Supplier Peters supplies the pencil for project 1 and the pen for project 2 whereas supplier Johnson supplies the pen for project 1.</a:t>
            </a:r>
            <a:endParaRPr lang="en-US" altLang="nl-BE" sz="2000"/>
          </a:p>
          <a:p>
            <a:pPr lvl="0"/>
            <a:endParaRPr lang="en-US" altLang="nl-BE" sz="1800"/>
          </a:p>
          <a:p>
            <a:pPr lvl="0"/>
            <a:endParaRPr lang="en-US" altLang="nl-BE" sz="1800"/>
          </a:p>
          <a:p>
            <a:pPr lvl="0"/>
            <a:endParaRPr lang="en-US" altLang="nl-BE" sz="1800"/>
          </a:p>
          <a:p>
            <a:pPr lvl="0"/>
            <a:endParaRPr lang="en-US" altLang="nl-BE" sz="1800"/>
          </a:p>
          <a:p>
            <a:pPr lvl="0"/>
            <a:endParaRPr lang="en-US" altLang="nl-BE" sz="1800"/>
          </a:p>
          <a:p>
            <a:pPr lvl="0"/>
            <a:endParaRPr lang="en-US" altLang="nl-BE" sz="1800"/>
          </a:p>
          <a:p>
            <a:pPr lvl="0"/>
            <a:endParaRPr lang="en-US" altLang="nl-BE" sz="1800"/>
          </a:p>
          <a:p>
            <a:pPr lvl="0"/>
            <a:endParaRPr lang="en-US" altLang="nl-BE" sz="1800"/>
          </a:p>
          <a:p>
            <a:pPr lvl="0"/>
            <a:endParaRPr lang="en-US" altLang="nl-BE" sz="1800"/>
          </a:p>
          <a:p>
            <a:pPr lvl="0"/>
            <a:endParaRPr lang="en-US" altLang="nl-BE" sz="1800"/>
          </a:p>
          <a:p>
            <a:pPr lvl="0"/>
            <a:endParaRPr lang="en-US" altLang="nl-BE" sz="1800"/>
          </a:p>
          <a:p>
            <a:pPr lvl="0"/>
            <a:r>
              <a:rPr lang="en-US" altLang="nl-BE" sz="2000"/>
              <a:t>From the binary relationship types, it is not clear who supplies the pen for project 1!</a:t>
            </a:r>
            <a:endParaRPr lang="nl-BE" altLang="nl-BE" sz="2000"/>
          </a:p>
        </p:txBody>
      </p:sp>
      <p:sp>
        <p:nvSpPr>
          <p:cNvPr id="542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3E155F7-4F77-4939-B1A4-DD58E5CB597F}" type="slidenum">
              <a:rPr lang="nl-NL" altLang="nl-BE" sz="1200">
                <a:solidFill>
                  <a:srgbClr val="898989"/>
                </a:solidFill>
                <a:latin typeface="Arial" pitchFamily="34" charset="0"/>
              </a:rPr>
              <a:pPr/>
              <a:t>101</a:t>
            </a:fld>
            <a:endParaRPr lang="nl-NL" altLang="nl-BE" sz="1200">
              <a:solidFill>
                <a:srgbClr val="898989"/>
              </a:solidFill>
              <a:latin typeface="Arial" pitchFamily="34" charset="0"/>
            </a:endParaRPr>
          </a:p>
        </p:txBody>
      </p:sp>
      <p:pic>
        <p:nvPicPr>
          <p:cNvPr id="54277" name="Picture 4"/>
          <p:cNvPicPr>
            <a:picLocks noChangeAspect="1"/>
          </p:cNvPicPr>
          <p:nvPr/>
        </p:nvPicPr>
        <p:blipFill>
          <a:blip r:embed="rId3"/>
          <a:stretch>
            <a:fillRect/>
          </a:stretch>
        </p:blipFill>
        <p:spPr>
          <a:xfrm>
            <a:off x="1539875" y="2470150"/>
            <a:ext cx="7058025" cy="3233738"/>
          </a:xfrm>
          <a:prstGeom prst="rect">
            <a:avLst/>
          </a:prstGeom>
          <a:noFill/>
          <a:ln>
            <a:noFill/>
            <a:miter lim="800000"/>
          </a:ln>
        </p:spPr>
      </p:pic>
    </p:spTree>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Ternary Relationship Types</a:t>
            </a:r>
          </a:p>
        </p:txBody>
      </p:sp>
      <p:sp>
        <p:nvSpPr>
          <p:cNvPr id="5632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C389D2D-3639-4E07-A38D-F8D94E637ABE}" type="slidenum">
              <a:rPr lang="nl-NL" altLang="nl-BE" sz="1200">
                <a:solidFill>
                  <a:srgbClr val="898989"/>
                </a:solidFill>
                <a:latin typeface="Arial" pitchFamily="34" charset="0"/>
              </a:rPr>
              <a:pPr/>
              <a:t>102</a:t>
            </a:fld>
            <a:endParaRPr lang="nl-NL" altLang="nl-BE" sz="1200">
              <a:solidFill>
                <a:srgbClr val="898989"/>
              </a:solidFill>
              <a:latin typeface="Arial" pitchFamily="34" charset="0"/>
            </a:endParaRPr>
          </a:p>
        </p:txBody>
      </p:sp>
      <p:pic>
        <p:nvPicPr>
          <p:cNvPr id="56324" name="Picture 4"/>
          <p:cNvPicPr>
            <a:picLocks noChangeAspect="1"/>
          </p:cNvPicPr>
          <p:nvPr/>
        </p:nvPicPr>
        <p:blipFill>
          <a:blip r:embed="rId3"/>
          <a:stretch>
            <a:fillRect/>
          </a:stretch>
        </p:blipFill>
        <p:spPr>
          <a:xfrm>
            <a:off x="495300" y="2209800"/>
            <a:ext cx="9163050" cy="3121025"/>
          </a:xfrm>
          <a:prstGeom prst="rect">
            <a:avLst/>
          </a:prstGeom>
          <a:noFill/>
          <a:ln>
            <a:noFill/>
            <a:miter lim="800000"/>
          </a:ln>
        </p:spPr>
      </p:pic>
    </p:spTree>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Ternary Relationship Types</a:t>
            </a:r>
          </a:p>
        </p:txBody>
      </p:sp>
      <p:sp>
        <p:nvSpPr>
          <p:cNvPr id="5837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C42019C-FC7F-499D-8371-5732AB3E00E9}" type="slidenum">
              <a:rPr lang="nl-NL" altLang="nl-BE" sz="1200">
                <a:solidFill>
                  <a:srgbClr val="898989"/>
                </a:solidFill>
                <a:latin typeface="Arial" pitchFamily="34" charset="0"/>
              </a:rPr>
              <a:pPr/>
              <a:t>103</a:t>
            </a:fld>
            <a:endParaRPr lang="nl-NL" altLang="nl-BE" sz="1200">
              <a:solidFill>
                <a:srgbClr val="898989"/>
              </a:solidFill>
              <a:latin typeface="Arial" pitchFamily="34" charset="0"/>
            </a:endParaRPr>
          </a:p>
        </p:txBody>
      </p:sp>
      <p:pic>
        <p:nvPicPr>
          <p:cNvPr id="58372" name="Picture 4"/>
          <p:cNvPicPr>
            <a:picLocks noChangeAspect="1"/>
          </p:cNvPicPr>
          <p:nvPr/>
        </p:nvPicPr>
        <p:blipFill>
          <a:blip r:embed="rId3"/>
          <a:stretch>
            <a:fillRect/>
          </a:stretch>
        </p:blipFill>
        <p:spPr>
          <a:xfrm>
            <a:off x="1533525" y="1549400"/>
            <a:ext cx="6826250" cy="4806950"/>
          </a:xfrm>
          <a:prstGeom prst="rect">
            <a:avLst/>
          </a:prstGeom>
          <a:noFill/>
          <a:ln>
            <a:noFill/>
            <a:miter lim="800000"/>
          </a:ln>
        </p:spPr>
      </p:pic>
    </p:spTree>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Examples of the ER Model</a:t>
            </a:r>
          </a:p>
        </p:txBody>
      </p:sp>
      <p:sp>
        <p:nvSpPr>
          <p:cNvPr id="6041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9CB6872-CE89-4B9B-A6EC-C88DB478CBF6}" type="slidenum">
              <a:rPr lang="nl-NL" altLang="nl-BE" sz="1200">
                <a:solidFill>
                  <a:srgbClr val="898989"/>
                </a:solidFill>
                <a:latin typeface="Arial" pitchFamily="34" charset="0"/>
              </a:rPr>
              <a:pPr/>
              <a:t>104</a:t>
            </a:fld>
            <a:endParaRPr lang="nl-NL" altLang="nl-BE" sz="1200">
              <a:solidFill>
                <a:srgbClr val="898989"/>
              </a:solidFill>
              <a:latin typeface="Arial" pitchFamily="34" charset="0"/>
            </a:endParaRPr>
          </a:p>
        </p:txBody>
      </p:sp>
      <p:pic>
        <p:nvPicPr>
          <p:cNvPr id="60420" name="Picture 4"/>
          <p:cNvPicPr>
            <a:picLocks noChangeAspect="1"/>
          </p:cNvPicPr>
          <p:nvPr/>
        </p:nvPicPr>
        <p:blipFill>
          <a:blip r:embed="rId3"/>
          <a:stretch>
            <a:fillRect/>
          </a:stretch>
        </p:blipFill>
        <p:spPr>
          <a:xfrm>
            <a:off x="911225" y="1703388"/>
            <a:ext cx="7927975" cy="4386262"/>
          </a:xfrm>
          <a:prstGeom prst="rect">
            <a:avLst/>
          </a:prstGeom>
          <a:noFill/>
          <a:ln>
            <a:noFill/>
            <a:miter lim="800000"/>
          </a:ln>
        </p:spPr>
      </p:pic>
    </p:spTree>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24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Examples of the ER Model</a:t>
            </a:r>
          </a:p>
        </p:txBody>
      </p:sp>
      <p:sp>
        <p:nvSpPr>
          <p:cNvPr id="6246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4AE0BA1-8120-44FE-B411-86F6BD82FC6D}" type="slidenum">
              <a:rPr lang="nl-NL" altLang="nl-BE" sz="1200">
                <a:solidFill>
                  <a:srgbClr val="898989"/>
                </a:solidFill>
                <a:latin typeface="Arial" pitchFamily="34" charset="0"/>
              </a:rPr>
              <a:pPr/>
              <a:t>105</a:t>
            </a:fld>
            <a:endParaRPr lang="nl-NL" altLang="nl-BE" sz="1200">
              <a:solidFill>
                <a:srgbClr val="898989"/>
              </a:solidFill>
              <a:latin typeface="Arial" pitchFamily="34" charset="0"/>
            </a:endParaRPr>
          </a:p>
        </p:txBody>
      </p:sp>
      <p:pic>
        <p:nvPicPr>
          <p:cNvPr id="62468" name="Picture 4"/>
          <p:cNvPicPr>
            <a:picLocks noChangeAspect="1"/>
          </p:cNvPicPr>
          <p:nvPr/>
        </p:nvPicPr>
        <p:blipFill>
          <a:blip r:embed="rId3"/>
          <a:stretch>
            <a:fillRect/>
          </a:stretch>
        </p:blipFill>
        <p:spPr>
          <a:xfrm>
            <a:off x="723900" y="1765300"/>
            <a:ext cx="8396288" cy="4368800"/>
          </a:xfrm>
          <a:prstGeom prst="rect">
            <a:avLst/>
          </a:prstGeom>
          <a:noFill/>
          <a:ln>
            <a:noFill/>
            <a:miter lim="800000"/>
          </a:ln>
        </p:spPr>
      </p:pic>
    </p:spTree>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45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Limitations of the ER model</a:t>
            </a:r>
          </a:p>
        </p:txBody>
      </p:sp>
      <p:sp>
        <p:nvSpPr>
          <p:cNvPr id="64515" name="Content Placeholder 2"/>
          <p:cNvSpPr>
            <a:spLocks noGrp="1"/>
          </p:cNvSpPr>
          <p:nvPr>
            <p:ph idx="1"/>
          </p:nvPr>
        </p:nvSpPr>
        <p:spPr>
          <a:xfrm>
            <a:off x="368300" y="1624013"/>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ER model presents a temporary snapshot and cannot model temporal constraints</a:t>
            </a:r>
            <a:endParaRPr lang="en-US" altLang="nl-BE" sz="2400"/>
          </a:p>
          <a:p>
            <a:pPr lvl="1"/>
            <a:r>
              <a:rPr lang="en-US" altLang="nl-BE" sz="2000"/>
              <a:t>Examples: a project needs to be assigned to a department after one month, an employee cannot return to a department of which he previously was a manager, a purchase order must be assigned to a supplier after two weeks, etc.</a:t>
            </a:r>
            <a:endParaRPr lang="en-US" altLang="nl-BE" sz="2000"/>
          </a:p>
          <a:p>
            <a:pPr lvl="0"/>
            <a:r>
              <a:rPr lang="en-US" altLang="nl-BE" sz="2400"/>
              <a:t>ER model cannot guarantee the consistency across multiple relationship types</a:t>
            </a:r>
            <a:endParaRPr lang="en-US" altLang="nl-BE" sz="2400"/>
          </a:p>
          <a:p>
            <a:pPr lvl="1"/>
            <a:r>
              <a:rPr lang="en-US" altLang="nl-BE" sz="2000"/>
              <a:t>Examples: an employee should work in the department that he/she manages, employees should work on projects assigned to departments to which the employees belong, suppliers can only be assigned to purchase orders for products they can supply</a:t>
            </a:r>
            <a:endParaRPr lang="en-US" altLang="nl-BE" sz="2000"/>
          </a:p>
        </p:txBody>
      </p:sp>
      <p:sp>
        <p:nvSpPr>
          <p:cNvPr id="645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DE7FD6D-2553-4F38-8C88-A6C7CE27A0CB}" type="slidenum">
              <a:rPr lang="nl-NL" altLang="nl-BE" sz="1200">
                <a:solidFill>
                  <a:srgbClr val="898989"/>
                </a:solidFill>
                <a:latin typeface="Arial" pitchFamily="34" charset="0"/>
              </a:rPr>
              <a:pPr/>
              <a:t>106</a:t>
            </a:fld>
            <a:endParaRPr lang="nl-NL" altLang="nl-BE" sz="1200">
              <a:solidFill>
                <a:srgbClr val="898989"/>
              </a:solidFill>
              <a:latin typeface="Arial" pitchFamily="34" charset="0"/>
            </a:endParaRPr>
          </a:p>
        </p:txBody>
      </p:sp>
    </p:spTree>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65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Limitations of the ER model</a:t>
            </a:r>
          </a:p>
        </p:txBody>
      </p:sp>
      <p:sp>
        <p:nvSpPr>
          <p:cNvPr id="6656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Domains are not included in the ER model</a:t>
            </a:r>
            <a:endParaRPr lang="en-US" altLang="nl-BE"/>
          </a:p>
          <a:p>
            <a:pPr lvl="1"/>
            <a:r>
              <a:rPr lang="en-US" altLang="nl-BE"/>
              <a:t>Examples: hours should be positive; prodtype must be red, white or sparkling, supstatus is an integer between 0 and 100</a:t>
            </a:r>
            <a:endParaRPr lang="en-US" altLang="nl-BE"/>
          </a:p>
          <a:p>
            <a:pPr lvl="0"/>
            <a:r>
              <a:rPr lang="en-US" altLang="nl-BE"/>
              <a:t>Functions are not included in the ER model</a:t>
            </a:r>
            <a:endParaRPr lang="en-US" altLang="nl-BE"/>
          </a:p>
          <a:p>
            <a:pPr lvl="1"/>
            <a:r>
              <a:rPr lang="en-US" altLang="nl-BE"/>
              <a:t>Examples: calculate average number of projects an employee works on; determine which supplier charges the maximum price for a product</a:t>
            </a:r>
            <a:endParaRPr lang="nl-BE" altLang="nl-BE"/>
          </a:p>
          <a:p>
            <a:pPr lvl="0"/>
            <a:endParaRPr lang="nl-BE" altLang="nl-BE"/>
          </a:p>
        </p:txBody>
      </p:sp>
      <p:sp>
        <p:nvSpPr>
          <p:cNvPr id="665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370043A-D710-48E8-BF77-D9C6C4922A17}" type="slidenum">
              <a:rPr lang="nl-NL" altLang="nl-BE" sz="1200">
                <a:solidFill>
                  <a:srgbClr val="898989"/>
                </a:solidFill>
                <a:latin typeface="Arial" pitchFamily="34" charset="0"/>
              </a:rPr>
              <a:pPr/>
              <a:t>107</a:t>
            </a:fld>
            <a:endParaRPr lang="nl-NL" altLang="nl-BE" sz="1200">
              <a:solidFill>
                <a:srgbClr val="898989"/>
              </a:solidFill>
              <a:latin typeface="Arial" pitchFamily="34" charset="0"/>
            </a:endParaRPr>
          </a:p>
        </p:txBody>
      </p:sp>
    </p:spTree>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86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Enhanced Entity Relationship (EER) Model</a:t>
            </a:r>
            <a:endParaRPr lang="nl-BE" altLang="nl-BE" sz="4000"/>
          </a:p>
        </p:txBody>
      </p:sp>
      <p:sp>
        <p:nvSpPr>
          <p:cNvPr id="6861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Specialization/Generalization</a:t>
            </a:r>
          </a:p>
          <a:p>
            <a:pPr lvl="0"/>
            <a:r>
              <a:t>Categorization</a:t>
            </a:r>
          </a:p>
          <a:p>
            <a:pPr lvl="0"/>
            <a:r>
              <a:t>Aggregation</a:t>
            </a:r>
          </a:p>
          <a:p>
            <a:pPr lvl="0"/>
            <a:r>
              <a:t>Examples of the EER Model</a:t>
            </a:r>
          </a:p>
          <a:p>
            <a:pPr lvl="0"/>
            <a:r>
              <a:t>Designing the EER Model</a:t>
            </a:r>
          </a:p>
        </p:txBody>
      </p:sp>
      <p:sp>
        <p:nvSpPr>
          <p:cNvPr id="686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86ADCF6-0609-475D-B242-EFE789F3864D}" type="slidenum">
              <a:rPr lang="nl-NL" altLang="nl-BE" sz="1200">
                <a:solidFill>
                  <a:srgbClr val="898989"/>
                </a:solidFill>
                <a:latin typeface="Arial" pitchFamily="34" charset="0"/>
              </a:rPr>
              <a:pPr/>
              <a:t>108</a:t>
            </a:fld>
            <a:endParaRPr lang="nl-NL" altLang="nl-BE" sz="1200">
              <a:solidFill>
                <a:srgbClr val="898989"/>
              </a:solidFill>
              <a:latin typeface="Arial" pitchFamily="34" charset="0"/>
            </a:endParaRPr>
          </a:p>
        </p:txBody>
      </p:sp>
    </p:spTree>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06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Specialization/Generalization</a:t>
            </a:r>
          </a:p>
        </p:txBody>
      </p:sp>
      <p:sp>
        <p:nvSpPr>
          <p:cNvPr id="70659" name="Content Placeholder 2"/>
          <p:cNvSpPr>
            <a:spLocks noGrp="1"/>
          </p:cNvSpPr>
          <p:nvPr>
            <p:ph idx="1"/>
          </p:nvPr>
        </p:nvSpPr>
        <p:spPr>
          <a:xfrm>
            <a:off x="317500" y="1597025"/>
            <a:ext cx="92202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Specialization refers to the process of defining a set of subclasses of an entity type</a:t>
            </a:r>
            <a:endParaRPr lang="en-US" altLang="nl-BE" sz="2400"/>
          </a:p>
          <a:p>
            <a:pPr lvl="1"/>
            <a:r>
              <a:rPr lang="en-US" altLang="nl-BE" sz="2000"/>
              <a:t>Example: ARTIST superclass with subclasses SINGER and ACTOR</a:t>
            </a:r>
            <a:endParaRPr lang="en-US" altLang="nl-BE" sz="2000"/>
          </a:p>
          <a:p>
            <a:pPr lvl="0"/>
            <a:r>
              <a:rPr lang="en-US" altLang="nl-BE" sz="2400"/>
              <a:t>The specialization process defines an “IS A” relationship</a:t>
            </a:r>
            <a:endParaRPr lang="en-US" altLang="nl-BE" sz="2400"/>
          </a:p>
          <a:p>
            <a:pPr lvl="0"/>
            <a:r>
              <a:rPr lang="en-US" altLang="nl-BE" sz="2400"/>
              <a:t>The specialization can then establish additional specific attribute types for each subclass</a:t>
            </a:r>
            <a:endParaRPr lang="en-US" altLang="nl-BE" sz="2400"/>
          </a:p>
          <a:p>
            <a:pPr lvl="1"/>
            <a:r>
              <a:rPr lang="en-US" altLang="nl-BE" sz="2000"/>
              <a:t>Example: singer can have a music style attribute type</a:t>
            </a:r>
            <a:endParaRPr lang="en-US" altLang="nl-BE" sz="2000"/>
          </a:p>
          <a:p>
            <a:pPr lvl="0"/>
            <a:r>
              <a:rPr lang="en-US" altLang="nl-BE" sz="2400"/>
              <a:t>The specialization can also establish additional specific relationship types for each subclass</a:t>
            </a:r>
            <a:endParaRPr lang="en-US" altLang="nl-BE" sz="2400"/>
          </a:p>
          <a:p>
            <a:pPr lvl="1"/>
            <a:r>
              <a:rPr lang="en-US" altLang="nl-BE" sz="2000"/>
              <a:t>Examples: actor can act in movies, singer can be part of a band</a:t>
            </a:r>
            <a:endParaRPr lang="en-US" altLang="nl-BE" sz="2000"/>
          </a:p>
          <a:p>
            <a:pPr lvl="0"/>
            <a:r>
              <a:rPr lang="en-US" altLang="nl-BE" sz="2400"/>
              <a:t>A subclass inherits all attribute types and relationship types from its superclass</a:t>
            </a:r>
            <a:endParaRPr lang="en-US" altLang="nl-BE" sz="2400"/>
          </a:p>
          <a:p>
            <a:pPr lvl="0"/>
            <a:endParaRPr lang="en-US" altLang="nl-BE"/>
          </a:p>
          <a:p>
            <a:pPr lvl="1"/>
            <a:endParaRPr lang="nl-BE" altLang="nl-BE"/>
          </a:p>
        </p:txBody>
      </p:sp>
      <p:sp>
        <p:nvSpPr>
          <p:cNvPr id="706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D700061-452F-4B7B-B4D1-63DAE2FB259E}" type="slidenum">
              <a:rPr lang="nl-NL" altLang="nl-BE" sz="1200">
                <a:solidFill>
                  <a:srgbClr val="898989"/>
                </a:solidFill>
                <a:latin typeface="Arial" pitchFamily="34" charset="0"/>
              </a:rPr>
              <a:pPr/>
              <a:t>109</a:t>
            </a:fld>
            <a:endParaRPr lang="nl-NL" altLang="nl-BE" sz="1200">
              <a:solidFill>
                <a:srgbClr val="898989"/>
              </a:solidFill>
              <a:latin typeface="Arial" pitchFamily="34" charset="0"/>
            </a:endParaRPr>
          </a:p>
        </p:txBody>
      </p:sp>
    </p:spTree>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Database model versus instances</a:t>
            </a:r>
          </a:p>
        </p:txBody>
      </p:sp>
      <p:sp>
        <p:nvSpPr>
          <p:cNvPr id="25603"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Database model or database schema provides the description of the database data at different levels of detail and specifies the various data items, their characteristics and relationships, constraints, storage details, etc.</a:t>
            </a:r>
            <a:endParaRPr lang="en-US" altLang="nl-BE" sz="2800"/>
          </a:p>
          <a:p>
            <a:pPr lvl="1"/>
            <a:r>
              <a:rPr lang="en-US" altLang="nl-BE" sz="2400"/>
              <a:t>specified during database design and not expected to change too frequently</a:t>
            </a:r>
            <a:endParaRPr lang="en-US" altLang="nl-BE" sz="2400"/>
          </a:p>
          <a:p>
            <a:pPr lvl="1"/>
            <a:r>
              <a:rPr lang="en-US" altLang="nl-BE" sz="2400"/>
              <a:t>stored in the catalog</a:t>
            </a:r>
            <a:endParaRPr lang="en-US" altLang="nl-BE" sz="2400"/>
          </a:p>
          <a:p>
            <a:pPr lvl="0"/>
            <a:r>
              <a:rPr lang="en-US" altLang="nl-BE" sz="2800"/>
              <a:t>Database state represents the data in the database at a particular moment </a:t>
            </a:r>
            <a:endParaRPr lang="en-US" altLang="nl-BE" sz="2800"/>
          </a:p>
          <a:p>
            <a:pPr lvl="1"/>
            <a:r>
              <a:rPr lang="en-US" altLang="nl-BE" sz="2400"/>
              <a:t>also called the current set of instance</a:t>
            </a:r>
            <a:endParaRPr lang="en-US" altLang="nl-BE" sz="2400"/>
          </a:p>
          <a:p>
            <a:pPr lvl="1"/>
            <a:r>
              <a:rPr lang="en-US" altLang="nl-BE" sz="2400"/>
              <a:t>typically changes on an ongoing basis</a:t>
            </a:r>
            <a:endParaRPr lang="en-US" altLang="nl-BE" sz="2400"/>
          </a:p>
          <a:p>
            <a:pPr lvl="0"/>
            <a:endParaRPr lang="nl-BE" altLang="nl-BE"/>
          </a:p>
        </p:txBody>
      </p:sp>
      <p:sp>
        <p:nvSpPr>
          <p:cNvPr id="256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677A429-4F1E-467F-A4DC-4E4F7BFB269B}" type="slidenum">
              <a:rPr lang="nl-NL" altLang="nl-BE" sz="1200">
                <a:solidFill>
                  <a:srgbClr val="898989"/>
                </a:solidFill>
                <a:latin typeface="Arial" pitchFamily="34" charset="0"/>
              </a:rPr>
              <a:pPr/>
              <a:t>11</a:t>
            </a:fld>
            <a:endParaRPr lang="nl-NL" altLang="nl-BE" sz="1200">
              <a:solidFill>
                <a:srgbClr val="898989"/>
              </a:solidFill>
              <a:latin typeface="Arial" pitchFamily="34" charset="0"/>
            </a:endParaRPr>
          </a:p>
        </p:txBody>
      </p:sp>
    </p:spTree>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27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Specialization/Generalization</a:t>
            </a:r>
          </a:p>
        </p:txBody>
      </p:sp>
      <p:sp>
        <p:nvSpPr>
          <p:cNvPr id="7270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Generalization, also called abstraction, is the reverse process of specialization  </a:t>
            </a:r>
            <a:endParaRPr lang="en-US" altLang="nl-BE"/>
          </a:p>
          <a:p>
            <a:pPr lvl="1"/>
            <a:r>
              <a:rPr lang="en-US" altLang="nl-BE"/>
              <a:t>Specialization corresponds to a top-down process of conceptual refinement</a:t>
            </a:r>
            <a:endParaRPr lang="en-US" altLang="nl-BE"/>
          </a:p>
          <a:p>
            <a:pPr lvl="1"/>
            <a:r>
              <a:rPr lang="en-US" altLang="nl-BE"/>
              <a:t>Generalization corresponds to a bottom-up process of conceptual synthesis</a:t>
            </a:r>
            <a:endParaRPr lang="nl-BE" altLang="nl-BE"/>
          </a:p>
        </p:txBody>
      </p:sp>
      <p:sp>
        <p:nvSpPr>
          <p:cNvPr id="727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4A122E3-B745-4730-B54E-C3FFF605F72C}" type="slidenum">
              <a:rPr lang="nl-NL" altLang="nl-BE" sz="1200">
                <a:solidFill>
                  <a:srgbClr val="898989"/>
                </a:solidFill>
                <a:latin typeface="Arial" pitchFamily="34" charset="0"/>
              </a:rPr>
              <a:pPr/>
              <a:t>110</a:t>
            </a:fld>
            <a:endParaRPr lang="nl-NL" altLang="nl-BE" sz="1200">
              <a:solidFill>
                <a:srgbClr val="898989"/>
              </a:solidFill>
              <a:latin typeface="Arial" pitchFamily="34" charset="0"/>
            </a:endParaRPr>
          </a:p>
        </p:txBody>
      </p:sp>
    </p:spTree>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47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Specialization/Generalization</a:t>
            </a:r>
          </a:p>
        </p:txBody>
      </p:sp>
      <p:sp>
        <p:nvSpPr>
          <p:cNvPr id="7475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3701A23-5A73-445B-A92C-63230BC171D0}" type="slidenum">
              <a:rPr lang="nl-NL" altLang="nl-BE" sz="1200">
                <a:solidFill>
                  <a:srgbClr val="898989"/>
                </a:solidFill>
                <a:latin typeface="Arial" pitchFamily="34" charset="0"/>
              </a:rPr>
              <a:pPr/>
              <a:t>111</a:t>
            </a:fld>
            <a:endParaRPr lang="nl-NL" altLang="nl-BE" sz="1200">
              <a:solidFill>
                <a:srgbClr val="898989"/>
              </a:solidFill>
              <a:latin typeface="Arial" pitchFamily="34" charset="0"/>
            </a:endParaRPr>
          </a:p>
        </p:txBody>
      </p:sp>
      <p:pic>
        <p:nvPicPr>
          <p:cNvPr id="74756" name="Picture 4"/>
          <p:cNvPicPr>
            <a:picLocks noChangeAspect="1"/>
          </p:cNvPicPr>
          <p:nvPr/>
        </p:nvPicPr>
        <p:blipFill>
          <a:blip r:embed="rId3"/>
          <a:stretch>
            <a:fillRect/>
          </a:stretch>
        </p:blipFill>
        <p:spPr>
          <a:xfrm>
            <a:off x="1084263" y="1417638"/>
            <a:ext cx="7462837" cy="4768850"/>
          </a:xfrm>
          <a:prstGeom prst="rect">
            <a:avLst/>
          </a:prstGeom>
          <a:noFill/>
          <a:ln>
            <a:noFill/>
            <a:miter lim="800000"/>
          </a:ln>
        </p:spPr>
      </p:pic>
    </p:spTree>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68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Specialization/Generalization</a:t>
            </a:r>
          </a:p>
        </p:txBody>
      </p:sp>
      <p:sp>
        <p:nvSpPr>
          <p:cNvPr id="76803" name="Content Placeholder 2"/>
          <p:cNvSpPr>
            <a:spLocks noGrp="1"/>
          </p:cNvSpPr>
          <p:nvPr>
            <p:ph idx="1"/>
          </p:nvPr>
        </p:nvSpPr>
        <p:spPr>
          <a:xfrm>
            <a:off x="495300" y="15113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The disjointness constraint specifies to what subclasses an entity of the superclass can belong to  </a:t>
            </a:r>
            <a:endParaRPr lang="en-US" altLang="nl-BE" sz="2800"/>
          </a:p>
          <a:p>
            <a:pPr lvl="1"/>
            <a:r>
              <a:rPr lang="en-US" altLang="nl-BE" sz="2400"/>
              <a:t>A disjoint specialization is a specialization whereby an entity can be a member of at most one of the subclasses</a:t>
            </a:r>
            <a:endParaRPr lang="en-US" altLang="nl-BE" sz="2400"/>
          </a:p>
          <a:p>
            <a:pPr lvl="1"/>
            <a:r>
              <a:rPr lang="en-US" altLang="nl-BE" sz="2400"/>
              <a:t>An overlap specialization is a specialization whereby the same entity may be a member of more than one subclass</a:t>
            </a:r>
            <a:endParaRPr lang="en-US" altLang="nl-BE" sz="2400"/>
          </a:p>
          <a:p>
            <a:pPr lvl="0"/>
            <a:r>
              <a:rPr lang="en-US" altLang="nl-BE" sz="2800"/>
              <a:t>The completeness constraint indicates if all entities of the superclass should belong to one of the subclasses or not </a:t>
            </a:r>
            <a:endParaRPr lang="en-US" altLang="nl-BE" sz="2800"/>
          </a:p>
          <a:p>
            <a:pPr lvl="1"/>
            <a:r>
              <a:rPr lang="en-US" altLang="nl-BE" sz="2400"/>
              <a:t>A total specialization is a specialization whereby every entity in the superclass must be a member of some subclass  </a:t>
            </a:r>
            <a:endParaRPr lang="en-US" altLang="nl-BE" sz="2400"/>
          </a:p>
          <a:p>
            <a:pPr lvl="1"/>
            <a:r>
              <a:rPr lang="en-US" altLang="nl-BE" sz="2400"/>
              <a:t>A partial specialization allows an entity to only belong to the superclass and to none of the subclasses</a:t>
            </a:r>
            <a:endParaRPr lang="nl-BE" altLang="nl-BE" sz="2400"/>
          </a:p>
        </p:txBody>
      </p:sp>
      <p:sp>
        <p:nvSpPr>
          <p:cNvPr id="768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709518E-FD31-4894-9918-4C6BF1B31A0E}" type="slidenum">
              <a:rPr lang="nl-NL" altLang="nl-BE" sz="1200">
                <a:solidFill>
                  <a:srgbClr val="898989"/>
                </a:solidFill>
                <a:latin typeface="Arial" pitchFamily="34" charset="0"/>
              </a:rPr>
              <a:pPr/>
              <a:t>112</a:t>
            </a:fld>
            <a:endParaRPr lang="nl-NL" altLang="nl-BE" sz="1200">
              <a:solidFill>
                <a:srgbClr val="898989"/>
              </a:solidFill>
              <a:latin typeface="Arial" pitchFamily="34" charset="0"/>
            </a:endParaRPr>
          </a:p>
        </p:txBody>
      </p:sp>
    </p:spTree>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88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Specialization/Generalization</a:t>
            </a:r>
          </a:p>
        </p:txBody>
      </p:sp>
      <p:sp>
        <p:nvSpPr>
          <p:cNvPr id="7885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E52E658-BE7F-4B5C-B621-F3AF654151AC}" type="slidenum">
              <a:rPr lang="nl-NL" altLang="nl-BE" sz="1200">
                <a:solidFill>
                  <a:srgbClr val="898989"/>
                </a:solidFill>
                <a:latin typeface="Arial" pitchFamily="34" charset="0"/>
              </a:rPr>
              <a:pPr/>
              <a:t>113</a:t>
            </a:fld>
            <a:endParaRPr lang="nl-NL" altLang="nl-BE" sz="1200">
              <a:solidFill>
                <a:srgbClr val="898989"/>
              </a:solidFill>
              <a:latin typeface="Arial" pitchFamily="34" charset="0"/>
            </a:endParaRPr>
          </a:p>
        </p:txBody>
      </p:sp>
      <p:pic>
        <p:nvPicPr>
          <p:cNvPr id="78852" name="Picture 4"/>
          <p:cNvPicPr>
            <a:picLocks noChangeAspect="1"/>
          </p:cNvPicPr>
          <p:nvPr/>
        </p:nvPicPr>
        <p:blipFill>
          <a:blip r:embed="rId3"/>
          <a:stretch>
            <a:fillRect/>
          </a:stretch>
        </p:blipFill>
        <p:spPr>
          <a:xfrm>
            <a:off x="796925" y="1587500"/>
            <a:ext cx="8016875" cy="4521200"/>
          </a:xfrm>
          <a:prstGeom prst="rect">
            <a:avLst/>
          </a:prstGeom>
          <a:noFill/>
          <a:ln>
            <a:noFill/>
            <a:miter lim="800000"/>
          </a:ln>
        </p:spPr>
      </p:pic>
    </p:spTree>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08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Specialization/Generalization</a:t>
            </a:r>
          </a:p>
        </p:txBody>
      </p:sp>
      <p:sp>
        <p:nvSpPr>
          <p:cNvPr id="8089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78CE59F-D40C-4403-B544-6401C72404F0}" type="slidenum">
              <a:rPr lang="nl-NL" altLang="nl-BE" sz="1200">
                <a:solidFill>
                  <a:srgbClr val="898989"/>
                </a:solidFill>
                <a:latin typeface="Arial" pitchFamily="34" charset="0"/>
              </a:rPr>
              <a:pPr/>
              <a:t>114</a:t>
            </a:fld>
            <a:endParaRPr lang="nl-NL" altLang="nl-BE" sz="1200">
              <a:solidFill>
                <a:srgbClr val="898989"/>
              </a:solidFill>
              <a:latin typeface="Arial" pitchFamily="34" charset="0"/>
            </a:endParaRPr>
          </a:p>
        </p:txBody>
      </p:sp>
      <p:pic>
        <p:nvPicPr>
          <p:cNvPr id="80900" name="Picture 4"/>
          <p:cNvPicPr>
            <a:picLocks noChangeAspect="1"/>
          </p:cNvPicPr>
          <p:nvPr/>
        </p:nvPicPr>
        <p:blipFill>
          <a:blip r:embed="rId3"/>
          <a:stretch>
            <a:fillRect/>
          </a:stretch>
        </p:blipFill>
        <p:spPr>
          <a:xfrm>
            <a:off x="1257300" y="1616075"/>
            <a:ext cx="7391400" cy="4541838"/>
          </a:xfrm>
          <a:prstGeom prst="rect">
            <a:avLst/>
          </a:prstGeom>
          <a:noFill/>
          <a:ln>
            <a:noFill/>
            <a:miter lim="800000"/>
          </a:ln>
        </p:spPr>
      </p:pic>
    </p:spTree>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29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Specialization/Generalization</a:t>
            </a:r>
          </a:p>
        </p:txBody>
      </p:sp>
      <p:sp>
        <p:nvSpPr>
          <p:cNvPr id="82947" name="Content Placeholder 2"/>
          <p:cNvSpPr>
            <a:spLocks noGrp="1"/>
          </p:cNvSpPr>
          <p:nvPr>
            <p:ph idx="1"/>
          </p:nvPr>
        </p:nvSpPr>
        <p:spPr>
          <a:xfrm>
            <a:off x="342900" y="1417638"/>
            <a:ext cx="8915400" cy="965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000"/>
              <a:t>In a specialization hierarchy, every subclass can only have a single superclass and inherits the attribute types and relationship types of all its predecessor superclasses all the way up to the root of the hierarchy</a:t>
            </a:r>
            <a:endParaRPr lang="nl-BE" altLang="nl-BE" sz="2000"/>
          </a:p>
        </p:txBody>
      </p:sp>
      <p:sp>
        <p:nvSpPr>
          <p:cNvPr id="829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9E22A47-A905-415F-90F5-DA1DC1DAB12A}" type="slidenum">
              <a:rPr lang="nl-NL" altLang="nl-BE" sz="1200">
                <a:solidFill>
                  <a:srgbClr val="898989"/>
                </a:solidFill>
                <a:latin typeface="Arial" pitchFamily="34" charset="0"/>
              </a:rPr>
              <a:pPr/>
              <a:t>115</a:t>
            </a:fld>
            <a:endParaRPr lang="nl-NL" altLang="nl-BE" sz="1200">
              <a:solidFill>
                <a:srgbClr val="898989"/>
              </a:solidFill>
              <a:latin typeface="Arial" pitchFamily="34" charset="0"/>
            </a:endParaRPr>
          </a:p>
        </p:txBody>
      </p:sp>
      <p:pic>
        <p:nvPicPr>
          <p:cNvPr id="82949" name="Picture 4"/>
          <p:cNvPicPr>
            <a:picLocks noChangeAspect="1"/>
          </p:cNvPicPr>
          <p:nvPr/>
        </p:nvPicPr>
        <p:blipFill>
          <a:blip r:embed="rId3"/>
          <a:stretch>
            <a:fillRect/>
          </a:stretch>
        </p:blipFill>
        <p:spPr>
          <a:xfrm>
            <a:off x="2452688" y="2667000"/>
            <a:ext cx="5537200" cy="3859213"/>
          </a:xfrm>
          <a:prstGeom prst="rect">
            <a:avLst/>
          </a:prstGeom>
          <a:noFill/>
          <a:ln>
            <a:noFill/>
            <a:miter lim="800000"/>
          </a:ln>
        </p:spPr>
      </p:pic>
    </p:spTree>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49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Specialization/Generalization</a:t>
            </a:r>
          </a:p>
        </p:txBody>
      </p:sp>
      <p:sp>
        <p:nvSpPr>
          <p:cNvPr id="84995" name="Content Placeholder 2"/>
          <p:cNvSpPr>
            <a:spLocks noGrp="1"/>
          </p:cNvSpPr>
          <p:nvPr>
            <p:ph idx="1"/>
          </p:nvPr>
        </p:nvSpPr>
        <p:spPr>
          <a:xfrm>
            <a:off x="495300" y="1417638"/>
            <a:ext cx="8915400" cy="11557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In a specialization lattice, a subclass can have multiple superclasses (multiple inheritance)</a:t>
            </a:r>
            <a:endParaRPr lang="nl-BE" altLang="nl-BE" sz="2800"/>
          </a:p>
        </p:txBody>
      </p:sp>
      <p:sp>
        <p:nvSpPr>
          <p:cNvPr id="849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49A0830-9E79-43CB-AA47-B2C0FDC03ACA}" type="slidenum">
              <a:rPr lang="nl-NL" altLang="nl-BE" sz="1200">
                <a:solidFill>
                  <a:srgbClr val="898989"/>
                </a:solidFill>
                <a:latin typeface="Arial" pitchFamily="34" charset="0"/>
              </a:rPr>
              <a:pPr/>
              <a:t>116</a:t>
            </a:fld>
            <a:endParaRPr lang="nl-NL" altLang="nl-BE" sz="1200">
              <a:solidFill>
                <a:srgbClr val="898989"/>
              </a:solidFill>
              <a:latin typeface="Arial" pitchFamily="34" charset="0"/>
            </a:endParaRPr>
          </a:p>
        </p:txBody>
      </p:sp>
      <p:pic>
        <p:nvPicPr>
          <p:cNvPr id="84997" name="Picture 4"/>
          <p:cNvPicPr>
            <a:picLocks noChangeAspect="1"/>
          </p:cNvPicPr>
          <p:nvPr/>
        </p:nvPicPr>
        <p:blipFill>
          <a:blip r:embed="rId3"/>
          <a:stretch>
            <a:fillRect/>
          </a:stretch>
        </p:blipFill>
        <p:spPr>
          <a:xfrm>
            <a:off x="1482725" y="2554288"/>
            <a:ext cx="6940550" cy="3965575"/>
          </a:xfrm>
          <a:prstGeom prst="rect">
            <a:avLst/>
          </a:prstGeom>
          <a:noFill/>
          <a:ln>
            <a:noFill/>
            <a:miter lim="800000"/>
          </a:ln>
        </p:spPr>
      </p:pic>
    </p:spTree>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70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a:t>
            </a:r>
          </a:p>
        </p:txBody>
      </p:sp>
      <p:sp>
        <p:nvSpPr>
          <p:cNvPr id="87043"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A category is a subclass that has several possible superclasses  </a:t>
            </a:r>
            <a:endParaRPr lang="en-US" altLang="nl-BE" sz="2400"/>
          </a:p>
          <a:p>
            <a:pPr lvl="0"/>
            <a:r>
              <a:rPr lang="en-US" altLang="nl-BE" sz="2400"/>
              <a:t>Each superclass represents a different entity type</a:t>
            </a:r>
            <a:endParaRPr lang="en-US" altLang="nl-BE" sz="2400"/>
          </a:p>
          <a:p>
            <a:pPr lvl="0"/>
            <a:r>
              <a:rPr lang="en-US" altLang="nl-BE" sz="2400"/>
              <a:t>The category represents a collection of entities that is a subset of the union of the superclasses</a:t>
            </a:r>
            <a:endParaRPr lang="nl-BE" altLang="nl-BE" sz="2400"/>
          </a:p>
        </p:txBody>
      </p:sp>
      <p:sp>
        <p:nvSpPr>
          <p:cNvPr id="870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7DDB59C-BF7E-4847-8CA3-6AF4166CD3BE}" type="slidenum">
              <a:rPr lang="nl-NL" altLang="nl-BE" sz="1200">
                <a:solidFill>
                  <a:srgbClr val="898989"/>
                </a:solidFill>
                <a:latin typeface="Arial" pitchFamily="34" charset="0"/>
              </a:rPr>
              <a:pPr/>
              <a:t>117</a:t>
            </a:fld>
            <a:endParaRPr lang="nl-NL" altLang="nl-BE" sz="1200">
              <a:solidFill>
                <a:srgbClr val="898989"/>
              </a:solidFill>
              <a:latin typeface="Arial" pitchFamily="34" charset="0"/>
            </a:endParaRPr>
          </a:p>
        </p:txBody>
      </p:sp>
      <p:pic>
        <p:nvPicPr>
          <p:cNvPr id="87045" name="Picture 4"/>
          <p:cNvPicPr>
            <a:picLocks noChangeAspect="1"/>
          </p:cNvPicPr>
          <p:nvPr/>
        </p:nvPicPr>
        <p:blipFill>
          <a:blip r:embed="rId3"/>
          <a:stretch>
            <a:fillRect/>
          </a:stretch>
        </p:blipFill>
        <p:spPr>
          <a:xfrm>
            <a:off x="1463675" y="3530600"/>
            <a:ext cx="6494463" cy="2644775"/>
          </a:xfrm>
          <a:prstGeom prst="rect">
            <a:avLst/>
          </a:prstGeom>
          <a:noFill/>
          <a:ln>
            <a:noFill/>
            <a:miter lim="800000"/>
          </a:ln>
        </p:spPr>
      </p:pic>
    </p:spTree>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90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a:t>
            </a:r>
          </a:p>
        </p:txBody>
      </p:sp>
      <p:sp>
        <p:nvSpPr>
          <p:cNvPr id="89091" name="Content Placeholder 2"/>
          <p:cNvSpPr>
            <a:spLocks noGrp="1"/>
          </p:cNvSpPr>
          <p:nvPr>
            <p:ph idx="1"/>
          </p:nvPr>
        </p:nvSpPr>
        <p:spPr>
          <a:xfrm>
            <a:off x="498475" y="1376363"/>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000"/>
              <a:t>Inheritance in the case of categorization corresponds to an entity inheriting only the attributes and relationships of that superclass it is a member of (selective inheritance) </a:t>
            </a:r>
            <a:endParaRPr lang="en-US" altLang="nl-BE" sz="2000"/>
          </a:p>
          <a:p>
            <a:pPr lvl="0"/>
            <a:r>
              <a:rPr lang="en-US" altLang="nl-BE" sz="2000"/>
              <a:t>A categorization can be total or partial  </a:t>
            </a:r>
            <a:endParaRPr lang="en-US" altLang="nl-BE" sz="2000"/>
          </a:p>
          <a:p>
            <a:pPr lvl="1"/>
            <a:r>
              <a:rPr lang="en-US" altLang="nl-BE" sz="1800"/>
              <a:t>Total: all entities of the superclasses belong to the subclass </a:t>
            </a:r>
            <a:endParaRPr lang="en-US" altLang="nl-BE" sz="1800"/>
          </a:p>
          <a:p>
            <a:pPr lvl="1"/>
            <a:r>
              <a:rPr lang="en-US" altLang="nl-BE" sz="1800"/>
              <a:t>Partial: not all entities of the superclasses belong to the subclass  </a:t>
            </a:r>
            <a:endParaRPr lang="nl-BE" altLang="nl-BE" sz="1800"/>
          </a:p>
        </p:txBody>
      </p:sp>
      <p:sp>
        <p:nvSpPr>
          <p:cNvPr id="890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B3F7F46-926B-497F-87AF-87392DF8B3A1}" type="slidenum">
              <a:rPr lang="nl-NL" altLang="nl-BE" sz="1200">
                <a:solidFill>
                  <a:srgbClr val="898989"/>
                </a:solidFill>
                <a:latin typeface="Arial" pitchFamily="34" charset="0"/>
              </a:rPr>
              <a:pPr/>
              <a:t>118</a:t>
            </a:fld>
            <a:endParaRPr lang="nl-NL" altLang="nl-BE" sz="1200">
              <a:solidFill>
                <a:srgbClr val="898989"/>
              </a:solidFill>
              <a:latin typeface="Arial" pitchFamily="34" charset="0"/>
            </a:endParaRPr>
          </a:p>
        </p:txBody>
      </p:sp>
      <p:pic>
        <p:nvPicPr>
          <p:cNvPr id="89093" name="Picture 4"/>
          <p:cNvPicPr>
            <a:picLocks noChangeAspect="1"/>
          </p:cNvPicPr>
          <p:nvPr/>
        </p:nvPicPr>
        <p:blipFill>
          <a:blip r:embed="rId3"/>
          <a:stretch>
            <a:fillRect/>
          </a:stretch>
        </p:blipFill>
        <p:spPr>
          <a:xfrm>
            <a:off x="2225675" y="3640138"/>
            <a:ext cx="4972050" cy="2024062"/>
          </a:xfrm>
          <a:prstGeom prst="rect">
            <a:avLst/>
          </a:prstGeom>
          <a:noFill/>
          <a:ln>
            <a:noFill/>
            <a:miter lim="800000"/>
          </a:ln>
        </p:spPr>
      </p:pic>
      <p:sp>
        <p:nvSpPr>
          <p:cNvPr id="89094" name="Rectangle 2"/>
          <p:cNvSpPr/>
          <p:nvPr/>
        </p:nvSpPr>
        <p:spPr>
          <a:xfrm>
            <a:off x="266700" y="5986463"/>
            <a:ext cx="9639300" cy="369887"/>
          </a:xfrm>
          <a:prstGeom prst="rect">
            <a:avLst/>
          </a:prstGeom>
          <a:noFill/>
          <a:ln>
            <a:noFill/>
            <a:miter lim="800000"/>
          </a:ln>
        </p:spPr>
        <p:txBody>
          <a:bodyPr>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1800" b="1">
                <a:solidFill>
                  <a:srgbClr val="FF0000"/>
                </a:solidFill>
                <a:latin typeface="Arial" pitchFamily="34" charset="0"/>
              </a:rPr>
              <a:t>Note: total categorization can also be represented as a specialization/generalization!</a:t>
            </a:r>
            <a:endParaRPr lang="nl-BE" altLang="nl-BE" sz="1800" b="1">
              <a:solidFill>
                <a:srgbClr val="FF0000"/>
              </a:solidFill>
              <a:latin typeface="Arial" pitchFamily="34" charset="0"/>
            </a:endParaRPr>
          </a:p>
        </p:txBody>
      </p:sp>
    </p:spTree>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11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Aggregation</a:t>
            </a:r>
          </a:p>
        </p:txBody>
      </p:sp>
      <p:sp>
        <p:nvSpPr>
          <p:cNvPr id="91139" name="Content Placeholder 2"/>
          <p:cNvSpPr>
            <a:spLocks noGrp="1"/>
          </p:cNvSpPr>
          <p:nvPr>
            <p:ph idx="1"/>
          </p:nvPr>
        </p:nvSpPr>
        <p:spPr>
          <a:xfrm>
            <a:off x="495300" y="1400175"/>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Entity types that are related by a particular relationship type can be combined or aggregated into a higher-level aggregate entity type</a:t>
            </a:r>
            <a:endParaRPr lang="en-US" altLang="nl-BE" sz="2400"/>
          </a:p>
          <a:p>
            <a:pPr lvl="0"/>
            <a:r>
              <a:rPr lang="en-US" altLang="nl-BE" sz="2400"/>
              <a:t>Aggregation is especially useful when the aggregate entity type has its own attribute types and/or relationship types</a:t>
            </a:r>
            <a:endParaRPr lang="nl-BE" altLang="nl-BE" sz="2400"/>
          </a:p>
        </p:txBody>
      </p:sp>
      <p:sp>
        <p:nvSpPr>
          <p:cNvPr id="911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5EC36EB-928C-4FDA-80D4-AA352917F044}" type="slidenum">
              <a:rPr lang="nl-NL" altLang="nl-BE" sz="1200">
                <a:solidFill>
                  <a:srgbClr val="898989"/>
                </a:solidFill>
                <a:latin typeface="Arial" pitchFamily="34" charset="0"/>
              </a:rPr>
              <a:pPr/>
              <a:t>119</a:t>
            </a:fld>
            <a:endParaRPr lang="nl-NL" altLang="nl-BE" sz="1200">
              <a:solidFill>
                <a:srgbClr val="898989"/>
              </a:solidFill>
              <a:latin typeface="Arial" pitchFamily="34" charset="0"/>
            </a:endParaRPr>
          </a:p>
        </p:txBody>
      </p:sp>
      <p:pic>
        <p:nvPicPr>
          <p:cNvPr id="91141" name="Picture 4"/>
          <p:cNvPicPr>
            <a:picLocks noChangeAspect="1"/>
          </p:cNvPicPr>
          <p:nvPr/>
        </p:nvPicPr>
        <p:blipFill>
          <a:blip r:embed="rId3"/>
          <a:stretch>
            <a:fillRect/>
          </a:stretch>
        </p:blipFill>
        <p:spPr>
          <a:xfrm>
            <a:off x="2247900" y="3160713"/>
            <a:ext cx="5902325" cy="3378200"/>
          </a:xfrm>
          <a:prstGeom prst="rect">
            <a:avLst/>
          </a:prstGeom>
          <a:noFill/>
          <a:ln>
            <a:noFill/>
            <a:miter lim="800000"/>
          </a:ln>
        </p:spPr>
      </p:pic>
    </p:spTree>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Database model versus instances</a:t>
            </a:r>
          </a:p>
        </p:txBody>
      </p:sp>
      <p:sp>
        <p:nvSpPr>
          <p:cNvPr id="27651" name="Content Placeholder 2"/>
          <p:cNvSpPr>
            <a:spLocks noGrp="1"/>
          </p:cNvSpPr>
          <p:nvPr>
            <p:ph idx="1"/>
          </p:nvPr>
        </p:nvSpPr>
        <p:spPr>
          <a:xfrm>
            <a:off x="193675" y="1624013"/>
            <a:ext cx="9518650" cy="4525962"/>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40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Database </a:t>
            </a:r>
            <a:r>
              <a:rPr kumimoji="0" lang="en-US" sz="40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model</a:t>
            </a:r>
            <a:br>
              <a:rPr kumimoji="0" lang="en-US" sz="40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br>
            <a:endParaRPr kumimoji="0" lang="nl-BE" sz="4000" b="0" i="0" u="none" strike="noStrike" kern="1200" cap="none" spc="0" normalizeH="0" baseline="0" noProof="0">
              <a:ln>
                <a:noFill/>
              </a:ln>
              <a:solidFill>
                <a:schemeClr val="tx1"/>
              </a:solidFill>
              <a:effectLst/>
              <a:uLnTx/>
              <a:uFillTx/>
              <a:latin typeface="+mn-lt"/>
              <a:ea typeface="+mn-ea"/>
              <a:cs typeface="+mn-cs"/>
            </a:endParaRPr>
          </a:p>
          <a:p>
            <a:pPr marL="274638"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40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Student (number</a:t>
            </a:r>
            <a:r>
              <a:rPr kumimoji="0" lang="en-US" sz="40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 name, address, email)</a:t>
            </a:r>
            <a:endParaRPr kumimoji="0" lang="nl-BE" sz="4000" b="0" i="0" u="none" strike="noStrike" kern="1200" cap="none" spc="0" normalizeH="0" baseline="0" noProof="0">
              <a:ln>
                <a:noFill/>
              </a:ln>
              <a:solidFill>
                <a:schemeClr val="tx1"/>
              </a:solidFill>
              <a:effectLst/>
              <a:uLnTx/>
              <a:uFillTx/>
              <a:latin typeface="+mn-lt"/>
              <a:ea typeface="+mn-ea"/>
              <a:cs typeface="+mn-cs"/>
            </a:endParaRPr>
          </a:p>
          <a:p>
            <a:pPr marL="274638"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40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Course 	(number, name)</a:t>
            </a:r>
            <a:endParaRPr kumimoji="0" lang="nl-BE" sz="4000" b="0" i="0" u="none" strike="noStrike" kern="1200" cap="none" spc="0" normalizeH="0" baseline="0" noProof="0">
              <a:ln>
                <a:noFill/>
              </a:ln>
              <a:solidFill>
                <a:schemeClr val="tx1"/>
              </a:solidFill>
              <a:effectLst/>
              <a:uLnTx/>
              <a:uFillTx/>
              <a:latin typeface="+mn-lt"/>
              <a:ea typeface="+mn-ea"/>
              <a:cs typeface="+mn-cs"/>
            </a:endParaRPr>
          </a:p>
          <a:p>
            <a:pPr marL="274638"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40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Building </a:t>
            </a:r>
            <a:r>
              <a:rPr kumimoji="0" lang="en-US" sz="40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a:t>
            </a:r>
            <a:r>
              <a:rPr kumimoji="0" lang="en-US" sz="40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number, address)</a:t>
            </a:r>
            <a:endParaRPr kumimoji="0" lang="nl-BE" sz="40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276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6EDBC8B-1F34-4686-B595-BC95F1E406CC}" type="slidenum">
              <a:rPr lang="nl-NL" altLang="nl-BE" sz="1200">
                <a:solidFill>
                  <a:srgbClr val="898989"/>
                </a:solidFill>
                <a:latin typeface="Arial" pitchFamily="34" charset="0"/>
              </a:rPr>
              <a:pPr/>
              <a:t>12</a:t>
            </a:fld>
            <a:endParaRPr lang="nl-NL" altLang="nl-BE" sz="1200">
              <a:solidFill>
                <a:srgbClr val="898989"/>
              </a:solidFill>
              <a:latin typeface="Arial" pitchFamily="34" charset="0"/>
            </a:endParaRPr>
          </a:p>
        </p:txBody>
      </p:sp>
    </p:spTree>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31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Examples of the EER Model</a:t>
            </a:r>
          </a:p>
        </p:txBody>
      </p:sp>
      <p:sp>
        <p:nvSpPr>
          <p:cNvPr id="9318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6D2596D-A136-498A-B4E0-4C495685362D}" type="slidenum">
              <a:rPr lang="nl-NL" altLang="nl-BE" sz="1200">
                <a:solidFill>
                  <a:srgbClr val="898989"/>
                </a:solidFill>
                <a:latin typeface="Arial" pitchFamily="34" charset="0"/>
              </a:rPr>
              <a:pPr/>
              <a:t>120</a:t>
            </a:fld>
            <a:endParaRPr lang="nl-NL" altLang="nl-BE" sz="1200">
              <a:solidFill>
                <a:srgbClr val="898989"/>
              </a:solidFill>
              <a:latin typeface="Arial" pitchFamily="34" charset="0"/>
            </a:endParaRPr>
          </a:p>
        </p:txBody>
      </p:sp>
      <p:pic>
        <p:nvPicPr>
          <p:cNvPr id="93188" name="Picture 4"/>
          <p:cNvPicPr>
            <a:picLocks noChangeAspect="1"/>
          </p:cNvPicPr>
          <p:nvPr/>
        </p:nvPicPr>
        <p:blipFill>
          <a:blip r:embed="rId3"/>
          <a:stretch>
            <a:fillRect/>
          </a:stretch>
        </p:blipFill>
        <p:spPr>
          <a:xfrm>
            <a:off x="1631950" y="1322388"/>
            <a:ext cx="6584950" cy="5033962"/>
          </a:xfrm>
          <a:prstGeom prst="rect">
            <a:avLst/>
          </a:prstGeom>
          <a:noFill/>
          <a:ln>
            <a:noFill/>
            <a:miter lim="800000"/>
          </a:ln>
        </p:spPr>
      </p:pic>
    </p:spTree>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52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Designing the EER Model</a:t>
            </a:r>
          </a:p>
        </p:txBody>
      </p:sp>
      <p:sp>
        <p:nvSpPr>
          <p:cNvPr id="95235" name="Content Placeholder 2"/>
          <p:cNvSpPr>
            <a:spLocks noGrp="1"/>
          </p:cNvSpPr>
          <p:nvPr>
            <p:ph idx="1"/>
          </p:nvPr>
        </p:nvSpPr>
        <p:spPr>
          <a:xfrm>
            <a:off x="495300" y="1417638"/>
            <a:ext cx="8915400" cy="4525962"/>
          </a:xfrm>
          <a:prstGeom prst="rect">
            <a:avLst/>
          </a:prstGeom>
        </p:spPr>
        <p:txBody>
          <a:bodyPr vert="horz" wrap="square" lIns="91440" tIns="45720" rIns="91440" bIns="45720" numCol="1" anchor="t" anchorCtr="0" compatLnSpc="1">
            <a:prstTxWarp prst="textNoShape">
              <a:avLst/>
            </a:prstTxWarp>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514350" marR="0" lvl="0" indent="-514350">
              <a:buFont typeface="Calibri" pitchFamily="34" charset="0"/>
              <a:buAutoNum type="arabicPeriod"/>
            </a:pPr>
            <a:r>
              <a:rPr lang="en-US" altLang="en-US" sz="2000" spc="0"/>
              <a:t>Identify the entity types</a:t>
            </a:r>
            <a:endParaRPr lang="nl-BE" altLang="en-US" sz="2000"/>
          </a:p>
          <a:p>
            <a:pPr marL="514350" marR="0" lvl="0" indent="-514350">
              <a:buFont typeface="Calibri" pitchFamily="34" charset="0"/>
              <a:buAutoNum type="arabicPeriod"/>
            </a:pPr>
            <a:r>
              <a:rPr lang="en-US" altLang="en-US" sz="2000" spc="0"/>
              <a:t>Identify the relationship types and assert their degree</a:t>
            </a:r>
            <a:endParaRPr lang="nl-BE" altLang="en-US" sz="2000"/>
          </a:p>
          <a:p>
            <a:pPr marL="514350" marR="0" lvl="0" indent="-514350">
              <a:buFont typeface="Calibri" pitchFamily="34" charset="0"/>
              <a:buAutoNum type="arabicPeriod"/>
            </a:pPr>
            <a:r>
              <a:rPr lang="en-US" altLang="en-US" sz="2000" spc="0"/>
              <a:t>Assert the cardinality ratios and participation constraints (total versus partial participation)</a:t>
            </a:r>
            <a:endParaRPr lang="nl-BE" altLang="en-US" sz="2000"/>
          </a:p>
          <a:p>
            <a:pPr marL="514350" marR="0" lvl="0" indent="-514350">
              <a:buFont typeface="Calibri" pitchFamily="34" charset="0"/>
              <a:buAutoNum type="arabicPeriod"/>
            </a:pPr>
            <a:r>
              <a:rPr lang="en-US" altLang="en-US" sz="2000" spc="0"/>
              <a:t>Identify the attribute types and assert whether they are simple or composite, single or multiple valued, derived or not</a:t>
            </a:r>
            <a:endParaRPr lang="nl-BE" altLang="en-US" sz="2000"/>
          </a:p>
          <a:p>
            <a:pPr marL="514350" marR="0" lvl="0" indent="-514350">
              <a:buFont typeface="Calibri" pitchFamily="34" charset="0"/>
              <a:buAutoNum type="arabicPeriod"/>
            </a:pPr>
            <a:r>
              <a:rPr lang="en-US" altLang="en-US" sz="2000" spc="0"/>
              <a:t>Link each attribute type to an entity type or a relationship type</a:t>
            </a:r>
            <a:endParaRPr lang="nl-BE" altLang="en-US" sz="2000"/>
          </a:p>
          <a:p>
            <a:pPr marL="514350" marR="0" lvl="0" indent="-514350">
              <a:buFont typeface="Calibri" pitchFamily="34" charset="0"/>
              <a:buAutoNum type="arabicPeriod"/>
            </a:pPr>
            <a:r>
              <a:rPr lang="en-US" altLang="en-US" sz="2000" spc="0"/>
              <a:t>Denote the key attribute type(s) of each entity type</a:t>
            </a:r>
            <a:endParaRPr lang="nl-BE" altLang="en-US" sz="2000"/>
          </a:p>
          <a:p>
            <a:pPr marL="514350" marR="0" lvl="0" indent="-514350">
              <a:buFont typeface="Calibri" pitchFamily="34" charset="0"/>
              <a:buAutoNum type="arabicPeriod"/>
            </a:pPr>
            <a:r>
              <a:rPr lang="en-US" altLang="en-US" sz="2000" spc="0"/>
              <a:t>Identify the weak entity types and their partial keys</a:t>
            </a:r>
            <a:endParaRPr lang="nl-BE" altLang="en-US" sz="2000"/>
          </a:p>
          <a:p>
            <a:pPr marL="514350" marR="0" lvl="0" indent="-514350">
              <a:buFont typeface="Calibri" pitchFamily="34" charset="0"/>
              <a:buAutoNum type="arabicPeriod"/>
            </a:pPr>
            <a:r>
              <a:rPr lang="en-US" altLang="en-US" sz="2000" spc="0"/>
              <a:t>Apply abstractions such as generalization/specialization, categorization and aggregation</a:t>
            </a:r>
            <a:endParaRPr lang="nl-BE" altLang="en-US" sz="2000"/>
          </a:p>
          <a:p>
            <a:pPr marL="514350" marR="0" lvl="0" indent="-514350">
              <a:buFont typeface="Calibri" pitchFamily="34" charset="0"/>
              <a:buAutoNum type="arabicPeriod"/>
            </a:pPr>
            <a:r>
              <a:rPr lang="en-US" altLang="en-US" sz="2000" spc="0"/>
              <a:t>Assert the characteristics of each abstraction such as disjoint or overlapping, total or partial</a:t>
            </a:r>
            <a:endParaRPr lang="nl-BE" altLang="en-US" sz="2000"/>
          </a:p>
          <a:p>
            <a:pPr marL="342900" marR="0" lvl="0" indent="-342900"/>
            <a:endParaRPr lang="nl-BE" altLang="nl-BE"/>
          </a:p>
        </p:txBody>
      </p:sp>
      <p:sp>
        <p:nvSpPr>
          <p:cNvPr id="952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4314535-275B-4D19-B3D0-A8598A0EFCA2}" type="slidenum">
              <a:rPr lang="nl-NL" altLang="nl-BE" sz="1200">
                <a:solidFill>
                  <a:srgbClr val="898989"/>
                </a:solidFill>
                <a:latin typeface="Arial" pitchFamily="34" charset="0"/>
              </a:rPr>
              <a:pPr/>
              <a:t>121</a:t>
            </a:fld>
            <a:endParaRPr lang="nl-NL" altLang="nl-BE" sz="1200">
              <a:solidFill>
                <a:srgbClr val="898989"/>
              </a:solidFill>
              <a:latin typeface="Arial" pitchFamily="34" charset="0"/>
            </a:endParaRPr>
          </a:p>
        </p:txBody>
      </p:sp>
    </p:spTree>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72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UML Class Diagram</a:t>
            </a:r>
          </a:p>
        </p:txBody>
      </p:sp>
      <p:sp>
        <p:nvSpPr>
          <p:cNvPr id="97283"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Origin</a:t>
            </a:r>
            <a:endParaRPr lang="en-US" altLang="nl-BE" sz="2400"/>
          </a:p>
          <a:p>
            <a:pPr lvl="0"/>
            <a:r>
              <a:rPr lang="en-US" altLang="nl-BE" sz="2400"/>
              <a:t>Recap of Object Orientation</a:t>
            </a:r>
            <a:endParaRPr lang="en-US" altLang="nl-BE" sz="2400"/>
          </a:p>
          <a:p>
            <a:pPr lvl="0"/>
            <a:r>
              <a:rPr lang="en-US" altLang="nl-BE" sz="2400"/>
              <a:t>Classes</a:t>
            </a:r>
            <a:endParaRPr lang="en-US" altLang="nl-BE" sz="2400"/>
          </a:p>
          <a:p>
            <a:pPr lvl="0"/>
            <a:r>
              <a:rPr lang="en-US" altLang="nl-BE" sz="2400"/>
              <a:t>Variables</a:t>
            </a:r>
            <a:endParaRPr lang="en-US" altLang="nl-BE" sz="2400"/>
          </a:p>
          <a:p>
            <a:pPr lvl="0"/>
            <a:r>
              <a:rPr lang="en-US" altLang="nl-BE" sz="2400"/>
              <a:t>Access Modifiers</a:t>
            </a:r>
            <a:endParaRPr lang="en-US" altLang="nl-BE" sz="2400"/>
          </a:p>
          <a:p>
            <a:pPr lvl="0"/>
            <a:r>
              <a:rPr lang="en-US" altLang="nl-BE" sz="2400"/>
              <a:t>Associations</a:t>
            </a:r>
            <a:endParaRPr lang="en-US" altLang="nl-BE" sz="2400"/>
          </a:p>
          <a:p>
            <a:pPr lvl="0"/>
            <a:r>
              <a:rPr lang="en-US" altLang="nl-BE" sz="2400"/>
              <a:t>Specialization/Generalization</a:t>
            </a:r>
            <a:endParaRPr lang="en-US" altLang="nl-BE" sz="2400"/>
          </a:p>
          <a:p>
            <a:pPr lvl="0"/>
            <a:r>
              <a:rPr lang="en-US" altLang="nl-BE" sz="2400"/>
              <a:t>Aggregation</a:t>
            </a:r>
            <a:endParaRPr lang="en-US" altLang="nl-BE" sz="2400"/>
          </a:p>
          <a:p>
            <a:pPr lvl="0"/>
            <a:r>
              <a:rPr lang="en-US" altLang="nl-BE" sz="2400"/>
              <a:t>UML Class Diagram Example</a:t>
            </a:r>
            <a:endParaRPr lang="en-US" altLang="nl-BE" sz="2400"/>
          </a:p>
          <a:p>
            <a:pPr lvl="0"/>
            <a:r>
              <a:rPr lang="en-US" altLang="nl-BE" sz="2400"/>
              <a:t>Advanced UML Modeling Concepts</a:t>
            </a:r>
            <a:endParaRPr lang="en-US" altLang="nl-BE" sz="2400"/>
          </a:p>
          <a:p>
            <a:pPr lvl="0"/>
            <a:r>
              <a:rPr lang="en-US" altLang="nl-BE" sz="2400"/>
              <a:t>UML Class Diagram versus EER</a:t>
            </a:r>
            <a:endParaRPr lang="nl-BE" altLang="nl-BE" sz="2400"/>
          </a:p>
        </p:txBody>
      </p:sp>
      <p:sp>
        <p:nvSpPr>
          <p:cNvPr id="972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66D538C-9A56-4E56-B40F-049FB5144587}" type="slidenum">
              <a:rPr lang="nl-NL" altLang="nl-BE" sz="1200">
                <a:solidFill>
                  <a:srgbClr val="898989"/>
                </a:solidFill>
                <a:latin typeface="Arial" pitchFamily="34" charset="0"/>
              </a:rPr>
              <a:pPr/>
              <a:t>122</a:t>
            </a:fld>
            <a:endParaRPr lang="nl-NL" altLang="nl-BE" sz="1200">
              <a:solidFill>
                <a:srgbClr val="898989"/>
              </a:solidFill>
              <a:latin typeface="Arial" pitchFamily="34" charset="0"/>
            </a:endParaRPr>
          </a:p>
        </p:txBody>
      </p:sp>
    </p:spTree>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93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Origin</a:t>
            </a:r>
          </a:p>
        </p:txBody>
      </p:sp>
      <p:sp>
        <p:nvSpPr>
          <p:cNvPr id="9933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The Unified Modeling Language (UML) is a modeling language which assists in the specification, visualization, construction and documentation of artifacts of a software system</a:t>
            </a:r>
            <a:endParaRPr lang="en-US" altLang="nl-BE" sz="2400"/>
          </a:p>
          <a:p>
            <a:pPr lvl="0"/>
            <a:r>
              <a:rPr lang="en-US" altLang="nl-BE" sz="2400"/>
              <a:t>UML was accepted as a standard by the Object Management Group (OMG) in 1997 and approved as an ISO standard in 2005  </a:t>
            </a:r>
            <a:endParaRPr lang="en-US" altLang="nl-BE" sz="2400"/>
          </a:p>
          <a:p>
            <a:pPr lvl="0"/>
            <a:r>
              <a:rPr lang="en-US" altLang="nl-BE" sz="2400"/>
              <a:t>Most recent version is UML 2.5, introduced in 2015 </a:t>
            </a:r>
            <a:endParaRPr lang="en-US" altLang="nl-BE" sz="2400"/>
          </a:p>
          <a:p>
            <a:pPr lvl="0"/>
            <a:r>
              <a:rPr lang="en-US" altLang="nl-BE" sz="2400"/>
              <a:t>UML offers various diagrams such as use case diagrams, sequence diagrams, package diagrams, deployment diagrams, etc.  </a:t>
            </a:r>
            <a:endParaRPr lang="en-US" altLang="nl-BE" sz="2400"/>
          </a:p>
          <a:p>
            <a:pPr lvl="0"/>
            <a:r>
              <a:rPr lang="en-US" altLang="nl-BE" sz="2400"/>
              <a:t>From a database modeling perspective, the class diagram is the most important</a:t>
            </a:r>
            <a:endParaRPr lang="nl-BE" altLang="nl-BE"/>
          </a:p>
        </p:txBody>
      </p:sp>
      <p:sp>
        <p:nvSpPr>
          <p:cNvPr id="993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C814E2B-46DE-4F8C-B342-F373F44DF6FA}" type="slidenum">
              <a:rPr lang="nl-NL" altLang="nl-BE" sz="1200">
                <a:solidFill>
                  <a:srgbClr val="898989"/>
                </a:solidFill>
                <a:latin typeface="Arial" pitchFamily="34" charset="0"/>
              </a:rPr>
              <a:pPr/>
              <a:t>123</a:t>
            </a:fld>
            <a:endParaRPr lang="nl-NL" altLang="nl-BE" sz="1200">
              <a:solidFill>
                <a:srgbClr val="898989"/>
              </a:solidFill>
              <a:latin typeface="Arial" pitchFamily="34" charset="0"/>
            </a:endParaRPr>
          </a:p>
        </p:txBody>
      </p:sp>
    </p:spTree>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13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Recap of Object Orientation</a:t>
            </a:r>
          </a:p>
        </p:txBody>
      </p:sp>
      <p:sp>
        <p:nvSpPr>
          <p:cNvPr id="10137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class is a blueprint definition for a set of objects</a:t>
            </a:r>
            <a:endParaRPr lang="en-US" altLang="nl-BE"/>
          </a:p>
          <a:p>
            <a:pPr lvl="1"/>
            <a:r>
              <a:rPr lang="en-US" altLang="nl-BE"/>
              <a:t>Compare to entity type in ER</a:t>
            </a:r>
            <a:endParaRPr lang="en-US" altLang="nl-BE"/>
          </a:p>
          <a:p>
            <a:pPr lvl="0"/>
            <a:r>
              <a:rPr lang="en-US" altLang="nl-BE"/>
              <a:t>Conversely, an object is an instance of a class</a:t>
            </a:r>
            <a:endParaRPr lang="en-US" altLang="nl-BE"/>
          </a:p>
          <a:p>
            <a:pPr lvl="1"/>
            <a:r>
              <a:rPr lang="en-US" altLang="nl-BE"/>
              <a:t>Compare to entity in ER</a:t>
            </a:r>
            <a:endParaRPr lang="nl-BE" altLang="nl-BE"/>
          </a:p>
          <a:p>
            <a:pPr lvl="0"/>
            <a:r>
              <a:rPr lang="en-US" altLang="nl-BE"/>
              <a:t>Object is characterized by both variables and methods</a:t>
            </a:r>
            <a:endParaRPr lang="en-US" altLang="nl-BE"/>
          </a:p>
          <a:p>
            <a:pPr lvl="1"/>
            <a:r>
              <a:rPr lang="en-US" altLang="nl-BE"/>
              <a:t>Variables correspond to attribute types and variable values to attributes in the ER</a:t>
            </a:r>
            <a:endParaRPr lang="en-US" altLang="nl-BE"/>
          </a:p>
          <a:p>
            <a:pPr lvl="1"/>
            <a:r>
              <a:rPr lang="en-US" altLang="nl-BE"/>
              <a:t>No ER equivalent for methods</a:t>
            </a:r>
            <a:endParaRPr lang="en-US" altLang="nl-BE"/>
          </a:p>
        </p:txBody>
      </p:sp>
      <p:sp>
        <p:nvSpPr>
          <p:cNvPr id="1013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0A8F5A9-C5F0-4177-B985-BACEB0E247EB}" type="slidenum">
              <a:rPr lang="nl-NL" altLang="nl-BE" sz="1200">
                <a:solidFill>
                  <a:srgbClr val="898989"/>
                </a:solidFill>
                <a:latin typeface="Arial" pitchFamily="34" charset="0"/>
              </a:rPr>
              <a:pPr/>
              <a:t>124</a:t>
            </a:fld>
            <a:endParaRPr lang="nl-NL" altLang="nl-BE" sz="1200">
              <a:solidFill>
                <a:srgbClr val="898989"/>
              </a:solidFill>
              <a:latin typeface="Arial" pitchFamily="34" charset="0"/>
            </a:endParaRPr>
          </a:p>
        </p:txBody>
      </p:sp>
    </p:spTree>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34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Recap of Object Orientation</a:t>
            </a:r>
          </a:p>
        </p:txBody>
      </p:sp>
      <p:sp>
        <p:nvSpPr>
          <p:cNvPr id="103427" name="Content Placeholder 2"/>
          <p:cNvSpPr>
            <a:spLocks noGrp="1"/>
          </p:cNvSpPr>
          <p:nvPr>
            <p:ph idx="1"/>
          </p:nvPr>
        </p:nvSpPr>
        <p:spPr>
          <a:xfrm>
            <a:off x="495300" y="1417638"/>
            <a:ext cx="9296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Example class Student </a:t>
            </a:r>
            <a:endParaRPr lang="en-US" altLang="nl-BE"/>
          </a:p>
          <a:p>
            <a:pPr lvl="1"/>
            <a:r>
              <a:rPr lang="en-US" altLang="nl-BE"/>
              <a:t>Objects: Bart, Wilfried, Seppe</a:t>
            </a:r>
            <a:endParaRPr lang="en-US" altLang="nl-BE"/>
          </a:p>
          <a:p>
            <a:pPr lvl="1"/>
            <a:r>
              <a:rPr lang="en-US" altLang="nl-BE"/>
              <a:t>Example variables: student’s name, gender and birthdate</a:t>
            </a:r>
            <a:endParaRPr lang="en-US" altLang="nl-BE"/>
          </a:p>
          <a:p>
            <a:pPr lvl="1"/>
            <a:r>
              <a:rPr lang="en-US" altLang="nl-BE"/>
              <a:t>Example methods: calcAge, isBirthday, hasPassed(courseID) </a:t>
            </a:r>
            <a:endParaRPr lang="en-US" altLang="nl-BE"/>
          </a:p>
          <a:p>
            <a:pPr lvl="0"/>
            <a:r>
              <a:rPr lang="en-US" altLang="nl-BE"/>
              <a:t>Information hiding (a.k.a. encapsulation) states that the variables of an object can only be accessed through either getter or setter methods</a:t>
            </a:r>
            <a:endParaRPr lang="en-US" altLang="nl-BE"/>
          </a:p>
          <a:p>
            <a:pPr lvl="1"/>
            <a:r>
              <a:rPr lang="en-US" altLang="nl-BE"/>
              <a:t>getter method is used to retrieve the value of a variable</a:t>
            </a:r>
            <a:endParaRPr lang="en-US" altLang="nl-BE"/>
          </a:p>
          <a:p>
            <a:pPr lvl="1"/>
            <a:r>
              <a:rPr lang="en-US" altLang="nl-BE"/>
              <a:t>setter method assigns a value to a it</a:t>
            </a:r>
            <a:endParaRPr lang="nl-BE" altLang="nl-BE"/>
          </a:p>
        </p:txBody>
      </p:sp>
      <p:sp>
        <p:nvSpPr>
          <p:cNvPr id="1034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9DB3A4D-242E-4A5F-8B5D-1E4362A85164}" type="slidenum">
              <a:rPr lang="nl-NL" altLang="nl-BE" sz="1200">
                <a:solidFill>
                  <a:srgbClr val="898989"/>
                </a:solidFill>
                <a:latin typeface="Arial" pitchFamily="34" charset="0"/>
              </a:rPr>
              <a:pPr/>
              <a:t>125</a:t>
            </a:fld>
            <a:endParaRPr lang="nl-NL" altLang="nl-BE" sz="1200">
              <a:solidFill>
                <a:srgbClr val="898989"/>
              </a:solidFill>
              <a:latin typeface="Arial" pitchFamily="34" charset="0"/>
            </a:endParaRPr>
          </a:p>
        </p:txBody>
      </p:sp>
    </p:spTree>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54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Recap of Object Orientation</a:t>
            </a:r>
          </a:p>
        </p:txBody>
      </p:sp>
      <p:sp>
        <p:nvSpPr>
          <p:cNvPr id="10547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Inheritance</a:t>
            </a:r>
            <a:endParaRPr lang="en-US" altLang="nl-BE"/>
          </a:p>
          <a:p>
            <a:pPr lvl="1"/>
            <a:r>
              <a:rPr lang="en-US" altLang="nl-BE"/>
              <a:t>A superclass can have one or more subclasses which inherit both the variables and methods from the superclass</a:t>
            </a:r>
            <a:endParaRPr lang="en-US" altLang="nl-BE"/>
          </a:p>
          <a:p>
            <a:pPr lvl="0"/>
            <a:r>
              <a:rPr lang="en-US" altLang="nl-BE"/>
              <a:t>Method overloading</a:t>
            </a:r>
            <a:endParaRPr lang="en-US" altLang="nl-BE"/>
          </a:p>
          <a:p>
            <a:pPr lvl="1"/>
            <a:r>
              <a:rPr lang="en-US" altLang="nl-BE"/>
              <a:t>Various methods in the same class can have the same name, but a different number or type of input arguments</a:t>
            </a:r>
            <a:endParaRPr lang="nl-BE" altLang="nl-BE"/>
          </a:p>
        </p:txBody>
      </p:sp>
      <p:sp>
        <p:nvSpPr>
          <p:cNvPr id="1054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EED0658-76FB-428F-97A5-73A4A44923A7}" type="slidenum">
              <a:rPr lang="nl-NL" altLang="nl-BE" sz="1200">
                <a:solidFill>
                  <a:srgbClr val="898989"/>
                </a:solidFill>
                <a:latin typeface="Arial" pitchFamily="34" charset="0"/>
              </a:rPr>
              <a:pPr/>
              <a:t>126</a:t>
            </a:fld>
            <a:endParaRPr lang="nl-NL" altLang="nl-BE" sz="1200">
              <a:solidFill>
                <a:srgbClr val="898989"/>
              </a:solidFill>
              <a:latin typeface="Arial" pitchFamily="34" charset="0"/>
            </a:endParaRPr>
          </a:p>
        </p:txBody>
      </p:sp>
    </p:spTree>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75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Classes</a:t>
            </a:r>
          </a:p>
        </p:txBody>
      </p:sp>
      <p:sp>
        <p:nvSpPr>
          <p:cNvPr id="10752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435FA05-E58A-4B8B-AE42-7E247295703A}" type="slidenum">
              <a:rPr lang="nl-NL" altLang="nl-BE" sz="1200">
                <a:solidFill>
                  <a:srgbClr val="898989"/>
                </a:solidFill>
                <a:latin typeface="Arial" pitchFamily="34" charset="0"/>
              </a:rPr>
              <a:pPr/>
              <a:t>127</a:t>
            </a:fld>
            <a:endParaRPr lang="nl-NL" altLang="nl-BE" sz="1200">
              <a:solidFill>
                <a:srgbClr val="898989"/>
              </a:solidFill>
              <a:latin typeface="Arial" pitchFamily="34" charset="0"/>
            </a:endParaRPr>
          </a:p>
        </p:txBody>
      </p:sp>
      <p:pic>
        <p:nvPicPr>
          <p:cNvPr id="107524" name="Picture 4"/>
          <p:cNvPicPr>
            <a:picLocks noChangeAspect="1"/>
          </p:cNvPicPr>
          <p:nvPr/>
        </p:nvPicPr>
        <p:blipFill>
          <a:blip r:embed="rId3"/>
          <a:stretch>
            <a:fillRect/>
          </a:stretch>
        </p:blipFill>
        <p:spPr>
          <a:xfrm>
            <a:off x="3362325" y="1898650"/>
            <a:ext cx="3432175" cy="3894138"/>
          </a:xfrm>
          <a:prstGeom prst="rect">
            <a:avLst/>
          </a:prstGeom>
          <a:noFill/>
          <a:ln>
            <a:noFill/>
            <a:miter lim="800000"/>
          </a:ln>
        </p:spPr>
      </p:pic>
    </p:spTree>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95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Variables</a:t>
            </a:r>
          </a:p>
        </p:txBody>
      </p:sp>
      <p:sp>
        <p:nvSpPr>
          <p:cNvPr id="109571" name="Content Placeholder 2"/>
          <p:cNvSpPr>
            <a:spLocks noGrp="1"/>
          </p:cNvSpPr>
          <p:nvPr>
            <p:ph idx="1"/>
          </p:nvPr>
        </p:nvSpPr>
        <p:spPr>
          <a:xfrm>
            <a:off x="255588" y="1579563"/>
            <a:ext cx="5470525"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Variables with unique values (~ key attribute types in ER) are not directly supported in UML</a:t>
            </a:r>
            <a:endParaRPr lang="en-US" altLang="nl-BE" sz="2800"/>
          </a:p>
          <a:p>
            <a:pPr lvl="0"/>
            <a:r>
              <a:rPr lang="en-US" altLang="nl-BE" sz="2800"/>
              <a:t>UML provides a set of primitive types such as String, Integer, and Boolean</a:t>
            </a:r>
            <a:endParaRPr lang="en-US" altLang="nl-BE" sz="2800"/>
          </a:p>
          <a:p>
            <a:pPr lvl="0"/>
            <a:r>
              <a:rPr lang="en-US" altLang="nl-BE" sz="2800"/>
              <a:t>It is also possible to define your own data types or domains</a:t>
            </a:r>
            <a:endParaRPr lang="en-US" altLang="nl-BE" sz="2800"/>
          </a:p>
          <a:p>
            <a:pPr lvl="0"/>
            <a:r>
              <a:rPr lang="en-US" altLang="nl-BE" sz="2800"/>
              <a:t>Composite/Multi-valued/Derived variables</a:t>
            </a:r>
            <a:endParaRPr lang="nl-BE" altLang="nl-BE" sz="2800"/>
          </a:p>
        </p:txBody>
      </p:sp>
      <p:sp>
        <p:nvSpPr>
          <p:cNvPr id="1095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69C579A-FD2F-452F-B40E-A966BB70F8DD}" type="slidenum">
              <a:rPr lang="nl-NL" altLang="nl-BE" sz="1200">
                <a:solidFill>
                  <a:srgbClr val="898989"/>
                </a:solidFill>
                <a:latin typeface="Arial" pitchFamily="34" charset="0"/>
              </a:rPr>
              <a:pPr/>
              <a:t>128</a:t>
            </a:fld>
            <a:endParaRPr lang="nl-NL" altLang="nl-BE" sz="1200">
              <a:solidFill>
                <a:srgbClr val="898989"/>
              </a:solidFill>
              <a:latin typeface="Arial" pitchFamily="34" charset="0"/>
            </a:endParaRPr>
          </a:p>
        </p:txBody>
      </p:sp>
      <p:pic>
        <p:nvPicPr>
          <p:cNvPr id="109573" name="Picture 4"/>
          <p:cNvPicPr>
            <a:picLocks noChangeAspect="1"/>
          </p:cNvPicPr>
          <p:nvPr/>
        </p:nvPicPr>
        <p:blipFill>
          <a:blip r:embed="rId3"/>
          <a:stretch>
            <a:fillRect/>
          </a:stretch>
        </p:blipFill>
        <p:spPr>
          <a:xfrm>
            <a:off x="5875338" y="1390650"/>
            <a:ext cx="3284537" cy="4976813"/>
          </a:xfrm>
          <a:prstGeom prst="rect">
            <a:avLst/>
          </a:prstGeom>
          <a:noFill/>
          <a:ln>
            <a:noFill/>
            <a:miter lim="800000"/>
          </a:ln>
        </p:spPr>
      </p:pic>
    </p:spTree>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16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Access Modifiers</a:t>
            </a:r>
          </a:p>
        </p:txBody>
      </p:sp>
      <p:sp>
        <p:nvSpPr>
          <p:cNvPr id="111619" name="Content Placeholder 2"/>
          <p:cNvSpPr>
            <a:spLocks noGrp="1"/>
          </p:cNvSpPr>
          <p:nvPr>
            <p:ph idx="1"/>
          </p:nvPr>
        </p:nvSpPr>
        <p:spPr>
          <a:xfrm>
            <a:off x="3937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Access modifiers can be used to specify who can have access to a variable or method</a:t>
            </a:r>
            <a:endParaRPr lang="en-US" altLang="nl-BE" sz="2800"/>
          </a:p>
          <a:p>
            <a:pPr lvl="0"/>
            <a:r>
              <a:rPr lang="en-US" altLang="nl-BE" sz="2800"/>
              <a:t>Three types</a:t>
            </a:r>
            <a:endParaRPr lang="en-US" altLang="nl-BE" sz="2800"/>
          </a:p>
          <a:p>
            <a:pPr lvl="1"/>
            <a:r>
              <a:rPr lang="en-US" altLang="nl-BE" sz="2400"/>
              <a:t>private (denoted by ‘–‘): variable or method can only be accessed by the class itself</a:t>
            </a:r>
            <a:endParaRPr lang="en-US" altLang="nl-BE" sz="2400"/>
          </a:p>
          <a:p>
            <a:pPr lvl="1"/>
            <a:r>
              <a:rPr lang="en-US" altLang="nl-BE" sz="2400"/>
              <a:t>public (denoted by ‘+’): variable or method can be accessed by any other class</a:t>
            </a:r>
            <a:endParaRPr lang="en-US" altLang="nl-BE" sz="2400"/>
          </a:p>
          <a:p>
            <a:pPr lvl="1"/>
            <a:r>
              <a:rPr lang="en-US" altLang="nl-BE" sz="2400"/>
              <a:t>protected (denoted by ‘#’): variable or method can be accessed by both the class and its subclasses</a:t>
            </a:r>
            <a:endParaRPr lang="en-US" altLang="nl-BE" sz="2400"/>
          </a:p>
          <a:p>
            <a:pPr lvl="0"/>
            <a:r>
              <a:rPr lang="en-US" altLang="nl-BE" sz="2800"/>
              <a:t>It is recommended to declare all variables as private (information hiding)</a:t>
            </a:r>
            <a:endParaRPr lang="nl-BE" altLang="nl-BE" sz="2800"/>
          </a:p>
        </p:txBody>
      </p:sp>
      <p:sp>
        <p:nvSpPr>
          <p:cNvPr id="1116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F7B32BE-56DC-4F8E-8C2B-2F26976F7EED}" type="slidenum">
              <a:rPr lang="nl-NL" altLang="nl-BE" sz="1200">
                <a:solidFill>
                  <a:srgbClr val="898989"/>
                </a:solidFill>
                <a:latin typeface="Arial" pitchFamily="34" charset="0"/>
              </a:rPr>
              <a:pPr/>
              <a:t>129</a:t>
            </a:fld>
            <a:endParaRPr lang="nl-NL" altLang="nl-BE" sz="1200">
              <a:solidFill>
                <a:srgbClr val="898989"/>
              </a:solidFill>
              <a:latin typeface="Arial" pitchFamily="34" charset="0"/>
            </a:endParaRPr>
          </a:p>
        </p:txBody>
      </p:sp>
    </p:spTree>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Database model versus instances</a:t>
            </a:r>
          </a:p>
        </p:txBody>
      </p:sp>
      <p:sp>
        <p:nvSpPr>
          <p:cNvPr id="2969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4000"/>
              <a:t>Database state</a:t>
            </a:r>
            <a:endParaRPr lang="nl-BE" altLang="nl-BE" sz="4000"/>
          </a:p>
        </p:txBody>
      </p:sp>
      <p:sp>
        <p:nvSpPr>
          <p:cNvPr id="297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352AACA-216B-43F3-9C97-E667B096B38D}" type="slidenum">
              <a:rPr lang="nl-NL" altLang="nl-BE" sz="1200">
                <a:solidFill>
                  <a:srgbClr val="898989"/>
                </a:solidFill>
                <a:latin typeface="Arial" pitchFamily="34" charset="0"/>
              </a:rPr>
              <a:pPr/>
              <a:t>13</a:t>
            </a:fld>
            <a:endParaRPr lang="nl-NL" altLang="nl-BE" sz="1200">
              <a:solidFill>
                <a:srgbClr val="898989"/>
              </a:solidFill>
              <a:latin typeface="Arial" pitchFamily="34" charset="0"/>
            </a:endParaRPr>
          </a:p>
        </p:txBody>
      </p:sp>
      <p:pic>
        <p:nvPicPr>
          <p:cNvPr id="29701" name="Picture 4"/>
          <p:cNvPicPr>
            <a:picLocks noChangeAspect="1"/>
          </p:cNvPicPr>
          <p:nvPr/>
        </p:nvPicPr>
        <p:blipFill>
          <a:blip r:embed="rId3"/>
          <a:stretch>
            <a:fillRect/>
          </a:stretch>
        </p:blipFill>
        <p:spPr>
          <a:xfrm>
            <a:off x="930275" y="2560638"/>
            <a:ext cx="8053388" cy="3856037"/>
          </a:xfrm>
          <a:prstGeom prst="rect">
            <a:avLst/>
          </a:prstGeom>
          <a:noFill/>
          <a:ln>
            <a:noFill/>
            <a:miter lim="800000"/>
          </a:ln>
        </p:spPr>
      </p:pic>
    </p:spTree>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36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Access Modifiers</a:t>
            </a:r>
          </a:p>
        </p:txBody>
      </p:sp>
      <p:sp>
        <p:nvSpPr>
          <p:cNvPr id="11366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D437F81-2898-4465-A4A9-37FFA2AE7331}" type="slidenum">
              <a:rPr lang="nl-NL" altLang="nl-BE" sz="1200">
                <a:solidFill>
                  <a:srgbClr val="898989"/>
                </a:solidFill>
                <a:latin typeface="Arial" pitchFamily="34" charset="0"/>
              </a:rPr>
              <a:pPr/>
              <a:t>130</a:t>
            </a:fld>
            <a:endParaRPr lang="nl-NL" altLang="nl-BE" sz="1200">
              <a:solidFill>
                <a:srgbClr val="898989"/>
              </a:solidFill>
              <a:latin typeface="Arial" pitchFamily="34" charset="0"/>
            </a:endParaRPr>
          </a:p>
        </p:txBody>
      </p:sp>
      <p:pic>
        <p:nvPicPr>
          <p:cNvPr id="113668" name="Picture 4"/>
          <p:cNvPicPr>
            <a:picLocks noChangeAspect="1"/>
          </p:cNvPicPr>
          <p:nvPr/>
        </p:nvPicPr>
        <p:blipFill>
          <a:blip r:embed="rId3"/>
          <a:stretch>
            <a:fillRect/>
          </a:stretch>
        </p:blipFill>
        <p:spPr>
          <a:xfrm>
            <a:off x="3400425" y="1533525"/>
            <a:ext cx="3105150" cy="4706938"/>
          </a:xfrm>
          <a:prstGeom prst="rect">
            <a:avLst/>
          </a:prstGeom>
          <a:noFill/>
          <a:ln>
            <a:noFill/>
            <a:miter lim="800000"/>
          </a:ln>
        </p:spPr>
      </p:pic>
    </p:spTree>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57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Associations</a:t>
            </a:r>
          </a:p>
        </p:txBody>
      </p:sp>
      <p:sp>
        <p:nvSpPr>
          <p:cNvPr id="11571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An association corresponds to a relationship type in ER</a:t>
            </a:r>
          </a:p>
          <a:p>
            <a:pPr lvl="0"/>
            <a:r>
              <a:t>Multiple associations can be defined between the same classes</a:t>
            </a:r>
          </a:p>
          <a:p>
            <a:pPr lvl="0"/>
            <a:r>
              <a:t>A particular occurrence of an association is referred to as a link </a:t>
            </a:r>
          </a:p>
          <a:p>
            <a:pPr lvl="0"/>
            <a:r>
              <a:t>An association is characterized by its multiplicities (cardinalities in the ER model)</a:t>
            </a:r>
          </a:p>
        </p:txBody>
      </p:sp>
      <p:sp>
        <p:nvSpPr>
          <p:cNvPr id="1157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075DFF4-2CE1-4BC1-AC30-E145A6B528C8}" type="slidenum">
              <a:rPr lang="nl-NL" altLang="nl-BE" sz="1200">
                <a:solidFill>
                  <a:srgbClr val="898989"/>
                </a:solidFill>
                <a:latin typeface="Arial" pitchFamily="34" charset="0"/>
              </a:rPr>
              <a:pPr/>
              <a:t>131</a:t>
            </a:fld>
            <a:endParaRPr lang="nl-NL" altLang="nl-BE" sz="1200">
              <a:solidFill>
                <a:srgbClr val="898989"/>
              </a:solidFill>
              <a:latin typeface="Arial" pitchFamily="34" charset="0"/>
            </a:endParaRPr>
          </a:p>
        </p:txBody>
      </p:sp>
    </p:spTree>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77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Associations</a:t>
            </a:r>
          </a:p>
        </p:txBody>
      </p:sp>
      <p:sp>
        <p:nvSpPr>
          <p:cNvPr id="11776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05EE511-E9D5-4E10-883E-FE94760E3501}" type="slidenum">
              <a:rPr lang="nl-NL" altLang="nl-BE" sz="1200">
                <a:solidFill>
                  <a:srgbClr val="898989"/>
                </a:solidFill>
                <a:latin typeface="Arial" pitchFamily="34" charset="0"/>
              </a:rPr>
              <a:pPr/>
              <a:t>132</a:t>
            </a:fld>
            <a:endParaRPr lang="nl-NL" altLang="nl-BE" sz="1200">
              <a:solidFill>
                <a:srgbClr val="898989"/>
              </a:solidFill>
              <a:latin typeface="Arial" pitchFamily="34" charset="0"/>
            </a:endParaRPr>
          </a:p>
        </p:txBody>
      </p:sp>
      <p:graphicFrame>
        <p:nvGraphicFramePr>
          <p:cNvPr id="117764" name="Table 4"/>
          <p:cNvGraphicFramePr>
            <a:graphicFrameLocks noGrp="1"/>
          </p:cNvGraphicFramePr>
          <p:nvPr/>
        </p:nvGraphicFramePr>
        <p:xfrm>
          <a:off x="965200" y="1754188"/>
          <a:ext cx="7975600" cy="3797808"/>
        </p:xfrm>
        <a:graphic>
          <a:graphicData uri="http://schemas.openxmlformats.org/drawingml/2006/table">
            <a:tbl>
              <a:tblPr/>
              <a:tblGrid>
                <a:gridCol w="4729162"/>
                <a:gridCol w="3246438"/>
              </a:tblGrid>
              <a:tr h="0">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b="1">
                          <a:solidFill>
                            <a:srgbClr val="000000"/>
                          </a:solidFill>
                          <a:latin typeface="Calibri" pitchFamily="34" charset="0"/>
                        </a:rPr>
                        <a:t>UML class diagram multiplicity</a:t>
                      </a:r>
                      <a:endParaRPr lang="nl-BE" altLang="en-US" sz="2800" b="1">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b="1">
                          <a:solidFill>
                            <a:srgbClr val="000000"/>
                          </a:solidFill>
                          <a:latin typeface="Calibri" pitchFamily="34" charset="0"/>
                        </a:rPr>
                        <a:t>ER model cardinality</a:t>
                      </a:r>
                      <a:endParaRPr lang="nl-BE" altLang="en-US" sz="2800" b="1">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0">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a:solidFill>
                            <a:srgbClr val="000000"/>
                          </a:solidFill>
                          <a:latin typeface="Calibri" pitchFamily="34" charset="0"/>
                        </a:rPr>
                        <a:t>*</a:t>
                      </a:r>
                      <a:endParaRPr lang="nl-BE" altLang="en-US" sz="2800">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a:solidFill>
                            <a:srgbClr val="000000"/>
                          </a:solidFill>
                          <a:latin typeface="Calibri" pitchFamily="34" charset="0"/>
                        </a:rPr>
                        <a:t>0..N</a:t>
                      </a:r>
                      <a:endParaRPr lang="nl-BE" altLang="en-US" sz="2800">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0">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a:solidFill>
                            <a:srgbClr val="000000"/>
                          </a:solidFill>
                          <a:latin typeface="Calibri" pitchFamily="34" charset="0"/>
                        </a:rPr>
                        <a:t>0..1</a:t>
                      </a:r>
                      <a:endParaRPr lang="nl-BE" altLang="en-US" sz="2800">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a:solidFill>
                            <a:srgbClr val="000000"/>
                          </a:solidFill>
                          <a:latin typeface="Calibri" pitchFamily="34" charset="0"/>
                        </a:rPr>
                        <a:t>0..1</a:t>
                      </a:r>
                      <a:endParaRPr lang="nl-BE" altLang="en-US" sz="2800">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0">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a:solidFill>
                            <a:srgbClr val="000000"/>
                          </a:solidFill>
                          <a:latin typeface="Calibri" pitchFamily="34" charset="0"/>
                        </a:rPr>
                        <a:t>1..*</a:t>
                      </a:r>
                      <a:endParaRPr lang="nl-BE" altLang="en-US" sz="2800">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a:solidFill>
                            <a:srgbClr val="000000"/>
                          </a:solidFill>
                          <a:latin typeface="Calibri" pitchFamily="34" charset="0"/>
                        </a:rPr>
                        <a:t>1..N</a:t>
                      </a:r>
                      <a:endParaRPr lang="nl-BE" altLang="en-US" sz="2800">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0">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a:solidFill>
                            <a:srgbClr val="000000"/>
                          </a:solidFill>
                          <a:latin typeface="Calibri" pitchFamily="34" charset="0"/>
                        </a:rPr>
                        <a:t>1</a:t>
                      </a:r>
                      <a:endParaRPr lang="nl-BE" altLang="en-US" sz="2800">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2" tIns="0" rIns="6858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sz="2800">
                          <a:solidFill>
                            <a:srgbClr val="000000"/>
                          </a:solidFill>
                          <a:latin typeface="Calibri" pitchFamily="34" charset="0"/>
                        </a:rPr>
                        <a:t>1..1</a:t>
                      </a:r>
                      <a:endParaRPr lang="nl-BE" altLang="en-US" sz="2800">
                        <a:solidFill>
                          <a:srgbClr val="000000"/>
                        </a:solidFill>
                        <a:latin typeface="Calibri" pitchFamily="34" charset="0"/>
                        <a:ea typeface="Calibri" panose="020f0502020204030204" pitchFamily="34" charset="0"/>
                      </a:endParaRPr>
                    </a:p>
                  </a:txBody>
                  <a:tcPr marL="68582" marR="6858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98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Associations</a:t>
            </a:r>
          </a:p>
        </p:txBody>
      </p:sp>
      <p:sp>
        <p:nvSpPr>
          <p:cNvPr id="11981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Association Class</a:t>
            </a:r>
          </a:p>
          <a:p>
            <a:pPr lvl="0"/>
            <a:r>
              <a:t>Unidirectional versus Bidirectional Association</a:t>
            </a:r>
          </a:p>
          <a:p>
            <a:pPr lvl="0"/>
            <a:r>
              <a:t>Qualified Association</a:t>
            </a:r>
          </a:p>
        </p:txBody>
      </p:sp>
      <p:sp>
        <p:nvSpPr>
          <p:cNvPr id="1198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C7B4736-2EE3-4D52-8114-50BED5476D90}" type="slidenum">
              <a:rPr lang="nl-NL" altLang="nl-BE" sz="1200">
                <a:solidFill>
                  <a:srgbClr val="898989"/>
                </a:solidFill>
                <a:latin typeface="Arial" pitchFamily="34" charset="0"/>
              </a:rPr>
              <a:pPr/>
              <a:t>133</a:t>
            </a:fld>
            <a:endParaRPr lang="nl-NL" altLang="nl-BE" sz="1200">
              <a:solidFill>
                <a:srgbClr val="898989"/>
              </a:solidFill>
              <a:latin typeface="Arial" pitchFamily="34" charset="0"/>
            </a:endParaRPr>
          </a:p>
        </p:txBody>
      </p:sp>
    </p:spTree>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18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Association Class</a:t>
            </a:r>
          </a:p>
        </p:txBody>
      </p:sp>
      <p:sp>
        <p:nvSpPr>
          <p:cNvPr id="121859" name="Content Placeholder 2"/>
          <p:cNvSpPr>
            <a:spLocks noGrp="1"/>
          </p:cNvSpPr>
          <p:nvPr>
            <p:ph idx="1"/>
          </p:nvPr>
        </p:nvSpPr>
        <p:spPr>
          <a:xfrm>
            <a:off x="495300" y="1270000"/>
            <a:ext cx="8915400" cy="16383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In case an association has variables and/or methods on its own, it can be modelled as an association class</a:t>
            </a:r>
          </a:p>
        </p:txBody>
      </p:sp>
      <p:sp>
        <p:nvSpPr>
          <p:cNvPr id="1218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349F3D7-328E-4179-BD35-3900F4F3F797}" type="slidenum">
              <a:rPr lang="nl-NL" altLang="nl-BE" sz="1200">
                <a:solidFill>
                  <a:srgbClr val="898989"/>
                </a:solidFill>
                <a:latin typeface="Arial" pitchFamily="34" charset="0"/>
              </a:rPr>
              <a:pPr/>
              <a:t>134</a:t>
            </a:fld>
            <a:endParaRPr lang="nl-NL" altLang="nl-BE" sz="1200">
              <a:solidFill>
                <a:srgbClr val="898989"/>
              </a:solidFill>
              <a:latin typeface="Arial" pitchFamily="34" charset="0"/>
            </a:endParaRPr>
          </a:p>
        </p:txBody>
      </p:sp>
      <p:pic>
        <p:nvPicPr>
          <p:cNvPr id="121861" name="Picture 4"/>
          <p:cNvPicPr>
            <a:picLocks noChangeAspect="1"/>
          </p:cNvPicPr>
          <p:nvPr/>
        </p:nvPicPr>
        <p:blipFill>
          <a:blip r:embed="rId3"/>
          <a:stretch>
            <a:fillRect/>
          </a:stretch>
        </p:blipFill>
        <p:spPr>
          <a:xfrm>
            <a:off x="1520825" y="3055938"/>
            <a:ext cx="6864350" cy="3300412"/>
          </a:xfrm>
          <a:prstGeom prst="rect">
            <a:avLst/>
          </a:prstGeom>
          <a:noFill/>
          <a:ln>
            <a:noFill/>
            <a:miter lim="800000"/>
          </a:ln>
        </p:spPr>
      </p:pic>
    </p:spTree>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39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600"/>
              <a:t>Unidirectional versus Bidirectional Association</a:t>
            </a:r>
            <a:endParaRPr lang="nl-BE" altLang="nl-BE" sz="3600"/>
          </a:p>
        </p:txBody>
      </p:sp>
      <p:sp>
        <p:nvSpPr>
          <p:cNvPr id="123907" name="Content Placeholder 2"/>
          <p:cNvSpPr>
            <a:spLocks noGrp="1"/>
          </p:cNvSpPr>
          <p:nvPr>
            <p:ph idx="1"/>
          </p:nvPr>
        </p:nvSpPr>
        <p:spPr>
          <a:xfrm>
            <a:off x="495300" y="1371600"/>
            <a:ext cx="8915400" cy="787400"/>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Associations can be augmented with direction reading arrows, which specify the direction of querying or navigating through </a:t>
            </a: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it</a:t>
            </a:r>
            <a:endParaRPr kumimoji="0" lang="en-US" sz="24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239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06A8EAD-B8A9-45DD-AFC0-E219620018E5}" type="slidenum">
              <a:rPr lang="nl-NL" altLang="nl-BE" sz="1200">
                <a:solidFill>
                  <a:srgbClr val="898989"/>
                </a:solidFill>
                <a:latin typeface="Arial" pitchFamily="34" charset="0"/>
              </a:rPr>
              <a:pPr/>
              <a:t>135</a:t>
            </a:fld>
            <a:endParaRPr lang="nl-NL" altLang="nl-BE" sz="1200">
              <a:solidFill>
                <a:srgbClr val="898989"/>
              </a:solidFill>
              <a:latin typeface="Arial" pitchFamily="34" charset="0"/>
            </a:endParaRPr>
          </a:p>
        </p:txBody>
      </p:sp>
      <p:pic>
        <p:nvPicPr>
          <p:cNvPr id="123909" name="Picture 4"/>
          <p:cNvPicPr>
            <a:picLocks noChangeAspect="1"/>
          </p:cNvPicPr>
          <p:nvPr/>
        </p:nvPicPr>
        <p:blipFill>
          <a:blip r:embed="rId3"/>
          <a:stretch>
            <a:fillRect/>
          </a:stretch>
        </p:blipFill>
        <p:spPr>
          <a:xfrm>
            <a:off x="3473450" y="2454275"/>
            <a:ext cx="4705350" cy="1712913"/>
          </a:xfrm>
          <a:prstGeom prst="rect">
            <a:avLst/>
          </a:prstGeom>
          <a:noFill/>
          <a:ln>
            <a:noFill/>
            <a:miter lim="800000"/>
          </a:ln>
        </p:spPr>
      </p:pic>
      <p:pic>
        <p:nvPicPr>
          <p:cNvPr id="123910" name="Picture 5"/>
          <p:cNvPicPr>
            <a:picLocks noChangeAspect="1"/>
          </p:cNvPicPr>
          <p:nvPr/>
        </p:nvPicPr>
        <p:blipFill>
          <a:blip r:embed="rId4"/>
          <a:stretch>
            <a:fillRect/>
          </a:stretch>
        </p:blipFill>
        <p:spPr>
          <a:xfrm>
            <a:off x="3473450" y="4462463"/>
            <a:ext cx="4565650" cy="2195512"/>
          </a:xfrm>
          <a:prstGeom prst="rect">
            <a:avLst/>
          </a:prstGeom>
          <a:noFill/>
          <a:ln>
            <a:noFill/>
            <a:miter lim="800000"/>
          </a:ln>
        </p:spPr>
      </p:pic>
      <p:sp>
        <p:nvSpPr>
          <p:cNvPr id="123911" name="Rectangle 7"/>
          <p:cNvSpPr/>
          <p:nvPr/>
        </p:nvSpPr>
        <p:spPr>
          <a:xfrm>
            <a:off x="898525" y="3033713"/>
            <a:ext cx="2235200" cy="461962"/>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b="1" u="sng">
                <a:latin typeface="Arial" pitchFamily="34" charset="0"/>
              </a:rPr>
              <a:t>Unidirectional</a:t>
            </a:r>
            <a:endParaRPr lang="nl-BE" altLang="nl-BE" sz="1800">
              <a:latin typeface="Arial" pitchFamily="34" charset="0"/>
            </a:endParaRPr>
          </a:p>
        </p:txBody>
      </p:sp>
      <p:sp>
        <p:nvSpPr>
          <p:cNvPr id="123912" name="Rectangle 8"/>
          <p:cNvSpPr/>
          <p:nvPr/>
        </p:nvSpPr>
        <p:spPr>
          <a:xfrm>
            <a:off x="898525" y="4757738"/>
            <a:ext cx="2047875" cy="460375"/>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400" b="1" u="sng">
                <a:latin typeface="Arial" pitchFamily="34" charset="0"/>
              </a:rPr>
              <a:t>Bidirectional</a:t>
            </a:r>
            <a:endParaRPr lang="nl-BE" altLang="nl-BE" sz="1800">
              <a:latin typeface="Arial" pitchFamily="34" charset="0"/>
            </a:endParaRPr>
          </a:p>
        </p:txBody>
      </p:sp>
    </p:spTree>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59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Qualified Association</a:t>
            </a:r>
          </a:p>
        </p:txBody>
      </p:sp>
      <p:sp>
        <p:nvSpPr>
          <p:cNvPr id="12595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qualified association is a special type of association that uses a qualifier to further refine the association</a:t>
            </a:r>
            <a:endParaRPr lang="en-US" altLang="nl-BE"/>
          </a:p>
          <a:p>
            <a:pPr lvl="0"/>
            <a:r>
              <a:rPr lang="en-US" altLang="nl-BE"/>
              <a:t>The qualifier specifies one or more variables that are used as index key for navigating from the qualified class to the target class</a:t>
            </a:r>
            <a:endParaRPr lang="en-US" altLang="nl-BE"/>
          </a:p>
          <a:p>
            <a:pPr lvl="1"/>
            <a:r>
              <a:rPr lang="en-US" altLang="nl-BE"/>
              <a:t>reduces the multiplicity of the association because of this extra key</a:t>
            </a:r>
            <a:endParaRPr lang="nl-BE" altLang="nl-BE"/>
          </a:p>
        </p:txBody>
      </p:sp>
      <p:sp>
        <p:nvSpPr>
          <p:cNvPr id="1259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370508F-80EC-4C9B-B702-89AB7A46A5E7}" type="slidenum">
              <a:rPr lang="nl-NL" altLang="nl-BE" sz="1200">
                <a:solidFill>
                  <a:srgbClr val="898989"/>
                </a:solidFill>
                <a:latin typeface="Arial" pitchFamily="34" charset="0"/>
              </a:rPr>
              <a:pPr/>
              <a:t>136</a:t>
            </a:fld>
            <a:endParaRPr lang="nl-NL" altLang="nl-BE" sz="1200">
              <a:solidFill>
                <a:srgbClr val="898989"/>
              </a:solidFill>
              <a:latin typeface="Arial" pitchFamily="34" charset="0"/>
            </a:endParaRPr>
          </a:p>
        </p:txBody>
      </p:sp>
    </p:spTree>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80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Qualified Association</a:t>
            </a:r>
          </a:p>
        </p:txBody>
      </p:sp>
      <p:sp>
        <p:nvSpPr>
          <p:cNvPr id="12800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DD669A0-AA25-491F-AD39-BB8E0E71221D}" type="slidenum">
              <a:rPr lang="nl-NL" altLang="nl-BE" sz="1200">
                <a:solidFill>
                  <a:srgbClr val="898989"/>
                </a:solidFill>
                <a:latin typeface="Arial" pitchFamily="34" charset="0"/>
              </a:rPr>
              <a:pPr/>
              <a:t>137</a:t>
            </a:fld>
            <a:endParaRPr lang="nl-NL" altLang="nl-BE" sz="1200">
              <a:solidFill>
                <a:srgbClr val="898989"/>
              </a:solidFill>
              <a:latin typeface="Arial" pitchFamily="34" charset="0"/>
            </a:endParaRPr>
          </a:p>
        </p:txBody>
      </p:sp>
      <p:pic>
        <p:nvPicPr>
          <p:cNvPr id="128004" name="Picture 4"/>
          <p:cNvPicPr>
            <a:picLocks noChangeAspect="1"/>
          </p:cNvPicPr>
          <p:nvPr/>
        </p:nvPicPr>
        <p:blipFill>
          <a:blip r:embed="rId3"/>
          <a:stretch>
            <a:fillRect/>
          </a:stretch>
        </p:blipFill>
        <p:spPr>
          <a:xfrm>
            <a:off x="796925" y="1676400"/>
            <a:ext cx="8461375" cy="4205288"/>
          </a:xfrm>
          <a:prstGeom prst="rect">
            <a:avLst/>
          </a:prstGeom>
          <a:noFill/>
          <a:ln>
            <a:noFill/>
            <a:miter lim="800000"/>
          </a:ln>
        </p:spPr>
      </p:pic>
    </p:spTree>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00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Qualified Association</a:t>
            </a:r>
          </a:p>
        </p:txBody>
      </p:sp>
      <p:sp>
        <p:nvSpPr>
          <p:cNvPr id="130051" name="Content Placeholder 2"/>
          <p:cNvSpPr>
            <a:spLocks noGrp="1"/>
          </p:cNvSpPr>
          <p:nvPr>
            <p:ph idx="1"/>
          </p:nvPr>
        </p:nvSpPr>
        <p:spPr>
          <a:xfrm>
            <a:off x="495300" y="1417638"/>
            <a:ext cx="8915400" cy="10414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Qualified associations can be used to represent weak entity types</a:t>
            </a:r>
          </a:p>
        </p:txBody>
      </p:sp>
      <p:sp>
        <p:nvSpPr>
          <p:cNvPr id="1300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307A56B-F35E-4B3F-A739-8C2DA59929D6}" type="slidenum">
              <a:rPr lang="nl-NL" altLang="nl-BE" sz="1200">
                <a:solidFill>
                  <a:srgbClr val="898989"/>
                </a:solidFill>
                <a:latin typeface="Arial" pitchFamily="34" charset="0"/>
              </a:rPr>
              <a:pPr/>
              <a:t>138</a:t>
            </a:fld>
            <a:endParaRPr lang="nl-NL" altLang="nl-BE" sz="1200">
              <a:solidFill>
                <a:srgbClr val="898989"/>
              </a:solidFill>
              <a:latin typeface="Arial" pitchFamily="34" charset="0"/>
            </a:endParaRPr>
          </a:p>
        </p:txBody>
      </p:sp>
      <p:pic>
        <p:nvPicPr>
          <p:cNvPr id="130053" name="Picture 4"/>
          <p:cNvPicPr>
            <a:picLocks noChangeAspect="1"/>
          </p:cNvPicPr>
          <p:nvPr/>
        </p:nvPicPr>
        <p:blipFill>
          <a:blip r:embed="rId3"/>
          <a:stretch>
            <a:fillRect/>
          </a:stretch>
        </p:blipFill>
        <p:spPr>
          <a:xfrm>
            <a:off x="1855788" y="2560638"/>
            <a:ext cx="6732587" cy="3897312"/>
          </a:xfrm>
          <a:prstGeom prst="rect">
            <a:avLst/>
          </a:prstGeom>
          <a:noFill/>
          <a:ln>
            <a:noFill/>
            <a:miter lim="800000"/>
          </a:ln>
        </p:spPr>
      </p:pic>
    </p:spTree>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20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Specialization/Generalization</a:t>
            </a:r>
          </a:p>
        </p:txBody>
      </p:sp>
      <p:sp>
        <p:nvSpPr>
          <p:cNvPr id="13209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5245609-D902-4BCC-A953-4B4463399A39}" type="slidenum">
              <a:rPr lang="nl-NL" altLang="nl-BE" sz="1200">
                <a:solidFill>
                  <a:srgbClr val="898989"/>
                </a:solidFill>
                <a:latin typeface="Arial" pitchFamily="34" charset="0"/>
              </a:rPr>
              <a:pPr/>
              <a:t>139</a:t>
            </a:fld>
            <a:endParaRPr lang="nl-NL" altLang="nl-BE" sz="1200">
              <a:solidFill>
                <a:srgbClr val="898989"/>
              </a:solidFill>
              <a:latin typeface="Arial" pitchFamily="34" charset="0"/>
            </a:endParaRPr>
          </a:p>
        </p:txBody>
      </p:sp>
      <p:pic>
        <p:nvPicPr>
          <p:cNvPr id="132100" name="Picture 4"/>
          <p:cNvPicPr>
            <a:picLocks noChangeAspect="1"/>
          </p:cNvPicPr>
          <p:nvPr/>
        </p:nvPicPr>
        <p:blipFill>
          <a:blip r:embed="rId3"/>
          <a:stretch>
            <a:fillRect/>
          </a:stretch>
        </p:blipFill>
        <p:spPr>
          <a:xfrm>
            <a:off x="2197100" y="1417638"/>
            <a:ext cx="5510213" cy="4905375"/>
          </a:xfrm>
          <a:prstGeom prst="rect">
            <a:avLst/>
          </a:prstGeom>
          <a:noFill/>
          <a:ln>
            <a:noFill/>
            <a:miter lim="800000"/>
          </a:ln>
        </p:spPr>
      </p:pic>
    </p:spTree>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Model</a:t>
            </a:r>
          </a:p>
        </p:txBody>
      </p:sp>
      <p:sp>
        <p:nvSpPr>
          <p:cNvPr id="31747" name="Content Placeholder 2"/>
          <p:cNvSpPr>
            <a:spLocks noGrp="1"/>
          </p:cNvSpPr>
          <p:nvPr>
            <p:ph idx="1"/>
          </p:nvPr>
        </p:nvSpPr>
        <p:spPr>
          <a:xfrm>
            <a:off x="358775" y="151765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3600"/>
              <a:t>A database model is comprised of different data models, each describing the data from different perspectives</a:t>
            </a:r>
            <a:endParaRPr lang="en-US" altLang="nl-BE" sz="3600"/>
          </a:p>
          <a:p>
            <a:pPr lvl="0"/>
            <a:r>
              <a:rPr lang="en-US" altLang="nl-BE" sz="3600"/>
              <a:t>A data model provides a clear and unambiguous description of the data items, their relationships and various data constraints from a particular perspective</a:t>
            </a:r>
            <a:endParaRPr lang="en-US" altLang="nl-BE" sz="3600"/>
          </a:p>
        </p:txBody>
      </p:sp>
      <p:sp>
        <p:nvSpPr>
          <p:cNvPr id="317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F8CDD8E-753C-4255-A2CB-A316E8CCD963}" type="slidenum">
              <a:rPr lang="nl-NL" altLang="nl-BE" sz="1200">
                <a:solidFill>
                  <a:srgbClr val="898989"/>
                </a:solidFill>
                <a:latin typeface="Arial" pitchFamily="34" charset="0"/>
              </a:rPr>
              <a:pPr/>
              <a:t>14</a:t>
            </a:fld>
            <a:endParaRPr lang="nl-NL" altLang="nl-BE" sz="1200">
              <a:solidFill>
                <a:srgbClr val="898989"/>
              </a:solidFill>
              <a:latin typeface="Arial" pitchFamily="34" charset="0"/>
            </a:endParaRPr>
          </a:p>
        </p:txBody>
      </p:sp>
    </p:spTree>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41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Aggregation</a:t>
            </a:r>
          </a:p>
        </p:txBody>
      </p:sp>
      <p:sp>
        <p:nvSpPr>
          <p:cNvPr id="13414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Aggregation represents a composite to part relationship whereby a composite class contains a part class</a:t>
            </a:r>
            <a:endParaRPr lang="en-US" altLang="nl-BE" sz="2800"/>
          </a:p>
          <a:p>
            <a:pPr lvl="0"/>
            <a:r>
              <a:rPr lang="en-US" altLang="nl-BE" sz="2800"/>
              <a:t>Two types in UML: shared and composite aggregation</a:t>
            </a:r>
            <a:endParaRPr lang="en-US" altLang="nl-BE" sz="2800"/>
          </a:p>
          <a:p>
            <a:pPr lvl="0"/>
            <a:r>
              <a:rPr lang="en-US" altLang="nl-BE" sz="2800"/>
              <a:t>Shared aggregation (a.k.a. aggregation)</a:t>
            </a:r>
            <a:endParaRPr lang="en-US" altLang="nl-BE" sz="2800"/>
          </a:p>
          <a:p>
            <a:pPr lvl="1"/>
            <a:r>
              <a:rPr lang="en-US" altLang="nl-BE" sz="2400"/>
              <a:t>part object can simultaneously belong to multiple composite objects</a:t>
            </a:r>
            <a:endParaRPr lang="en-US" altLang="nl-BE" sz="2400"/>
          </a:p>
          <a:p>
            <a:pPr lvl="1"/>
            <a:r>
              <a:rPr lang="en-US" altLang="nl-BE" sz="2400"/>
              <a:t>maximum multiplicity at the composite side is undetermined</a:t>
            </a:r>
            <a:endParaRPr lang="en-US" altLang="nl-BE" sz="2400"/>
          </a:p>
          <a:p>
            <a:pPr lvl="1"/>
            <a:r>
              <a:rPr lang="en-US" altLang="nl-BE" sz="2400"/>
              <a:t>part object can also occur without belonging to a composite object</a:t>
            </a:r>
            <a:endParaRPr lang="en-US" altLang="nl-BE" sz="2400"/>
          </a:p>
          <a:p>
            <a:pPr lvl="1"/>
            <a:r>
              <a:rPr lang="en-US" altLang="nl-BE" sz="2400"/>
              <a:t>loose coupling</a:t>
            </a:r>
            <a:endParaRPr lang="en-US" altLang="nl-BE" sz="2400"/>
          </a:p>
        </p:txBody>
      </p:sp>
      <p:sp>
        <p:nvSpPr>
          <p:cNvPr id="1341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4570C57-9B7D-4290-A7A0-C51A45FDCB2A}" type="slidenum">
              <a:rPr lang="nl-NL" altLang="nl-BE" sz="1200">
                <a:solidFill>
                  <a:srgbClr val="898989"/>
                </a:solidFill>
                <a:latin typeface="Arial" pitchFamily="34" charset="0"/>
              </a:rPr>
              <a:pPr/>
              <a:t>140</a:t>
            </a:fld>
            <a:endParaRPr lang="nl-NL" altLang="nl-BE" sz="1200">
              <a:solidFill>
                <a:srgbClr val="898989"/>
              </a:solidFill>
              <a:latin typeface="Arial" pitchFamily="34" charset="0"/>
            </a:endParaRPr>
          </a:p>
        </p:txBody>
      </p:sp>
    </p:spTree>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61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Aggregation</a:t>
            </a:r>
          </a:p>
        </p:txBody>
      </p:sp>
      <p:sp>
        <p:nvSpPr>
          <p:cNvPr id="13619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Composite aggregation (a.k.a. composition)</a:t>
            </a:r>
            <a:endParaRPr lang="en-US" altLang="nl-BE"/>
          </a:p>
          <a:p>
            <a:pPr lvl="1"/>
            <a:r>
              <a:rPr lang="en-US" altLang="nl-BE"/>
              <a:t>the part object can only belong to one composite</a:t>
            </a:r>
            <a:endParaRPr lang="en-US" altLang="nl-BE"/>
          </a:p>
          <a:p>
            <a:pPr lvl="1"/>
            <a:r>
              <a:rPr lang="en-US" altLang="nl-BE"/>
              <a:t>maximum multiplicity at the composite side is 1</a:t>
            </a:r>
            <a:endParaRPr lang="en-US" altLang="nl-BE"/>
          </a:p>
          <a:p>
            <a:pPr lvl="1"/>
            <a:r>
              <a:rPr lang="en-US" altLang="nl-BE"/>
              <a:t>minimum multiplicity can be either 1 or 0</a:t>
            </a:r>
            <a:endParaRPr lang="en-US" altLang="nl-BE"/>
          </a:p>
          <a:p>
            <a:pPr lvl="1"/>
            <a:r>
              <a:rPr lang="en-US" altLang="nl-BE"/>
              <a:t>tight coupling</a:t>
            </a:r>
            <a:endParaRPr lang="nl-BE" altLang="nl-BE"/>
          </a:p>
        </p:txBody>
      </p:sp>
      <p:sp>
        <p:nvSpPr>
          <p:cNvPr id="1361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8F555FB-CA8E-4D5F-B39C-AAA1951C8C5A}" type="slidenum">
              <a:rPr lang="nl-NL" altLang="nl-BE" sz="1200">
                <a:solidFill>
                  <a:srgbClr val="898989"/>
                </a:solidFill>
                <a:latin typeface="Arial" pitchFamily="34" charset="0"/>
              </a:rPr>
              <a:pPr/>
              <a:t>141</a:t>
            </a:fld>
            <a:endParaRPr lang="nl-NL" altLang="nl-BE" sz="1200">
              <a:solidFill>
                <a:srgbClr val="898989"/>
              </a:solidFill>
              <a:latin typeface="Arial" pitchFamily="34" charset="0"/>
            </a:endParaRPr>
          </a:p>
        </p:txBody>
      </p:sp>
    </p:spTree>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82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Aggregation</a:t>
            </a:r>
          </a:p>
        </p:txBody>
      </p:sp>
      <p:sp>
        <p:nvSpPr>
          <p:cNvPr id="13824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0A2FE22-84DE-48E4-AE0D-653808A59FD2}" type="slidenum">
              <a:rPr lang="nl-NL" altLang="nl-BE" sz="1200">
                <a:solidFill>
                  <a:srgbClr val="898989"/>
                </a:solidFill>
                <a:latin typeface="Arial" pitchFamily="34" charset="0"/>
              </a:rPr>
              <a:pPr/>
              <a:t>142</a:t>
            </a:fld>
            <a:endParaRPr lang="nl-NL" altLang="nl-BE" sz="1200">
              <a:solidFill>
                <a:srgbClr val="898989"/>
              </a:solidFill>
              <a:latin typeface="Arial" pitchFamily="34" charset="0"/>
            </a:endParaRPr>
          </a:p>
        </p:txBody>
      </p:sp>
      <p:pic>
        <p:nvPicPr>
          <p:cNvPr id="138244" name="Picture 4"/>
          <p:cNvPicPr>
            <a:picLocks noChangeAspect="1"/>
          </p:cNvPicPr>
          <p:nvPr/>
        </p:nvPicPr>
        <p:blipFill>
          <a:blip r:embed="rId3"/>
          <a:stretch>
            <a:fillRect/>
          </a:stretch>
        </p:blipFill>
        <p:spPr>
          <a:xfrm>
            <a:off x="1685925" y="1544638"/>
            <a:ext cx="6238875" cy="4684712"/>
          </a:xfrm>
          <a:prstGeom prst="rect">
            <a:avLst/>
          </a:prstGeom>
          <a:noFill/>
          <a:ln>
            <a:noFill/>
            <a:miter lim="800000"/>
          </a:ln>
        </p:spPr>
      </p:pic>
    </p:spTree>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pic>
        <p:nvPicPr>
          <p:cNvPr id="140290" name="Picture 4"/>
          <p:cNvPicPr>
            <a:picLocks noChangeAspect="1"/>
          </p:cNvPicPr>
          <p:nvPr/>
        </p:nvPicPr>
        <p:blipFill>
          <a:blip r:embed="rId3"/>
          <a:stretch>
            <a:fillRect/>
          </a:stretch>
        </p:blipFill>
        <p:spPr>
          <a:xfrm>
            <a:off x="396875" y="1524000"/>
            <a:ext cx="9112250" cy="5014913"/>
          </a:xfrm>
          <a:prstGeom prst="rect">
            <a:avLst/>
          </a:prstGeom>
          <a:noFill/>
          <a:ln>
            <a:noFill/>
            <a:miter lim="800000"/>
          </a:ln>
        </p:spPr>
      </p:pic>
      <p:sp>
        <p:nvSpPr>
          <p:cNvPr id="140291"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UML Example</a:t>
            </a:r>
          </a:p>
        </p:txBody>
      </p:sp>
      <p:sp>
        <p:nvSpPr>
          <p:cNvPr id="1402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34E2A0C-D89A-43A1-9964-E0D94B9C7720}" type="slidenum">
              <a:rPr lang="nl-NL" altLang="nl-BE" sz="1200">
                <a:solidFill>
                  <a:srgbClr val="898989"/>
                </a:solidFill>
                <a:latin typeface="Arial" pitchFamily="34" charset="0"/>
              </a:rPr>
              <a:pPr/>
              <a:t>143</a:t>
            </a:fld>
            <a:endParaRPr lang="nl-NL" altLang="nl-BE" sz="1200">
              <a:solidFill>
                <a:srgbClr val="898989"/>
              </a:solidFill>
              <a:latin typeface="Arial" pitchFamily="34" charset="0"/>
            </a:endParaRPr>
          </a:p>
        </p:txBody>
      </p:sp>
    </p:spTree>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23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Advanced UML Modeling Concepts</a:t>
            </a:r>
          </a:p>
        </p:txBody>
      </p:sp>
      <p:sp>
        <p:nvSpPr>
          <p:cNvPr id="14233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Changeability property</a:t>
            </a:r>
          </a:p>
          <a:p>
            <a:pPr lvl="0"/>
            <a:r>
              <a:t>Object Constraint Language (OCL)</a:t>
            </a:r>
          </a:p>
          <a:p>
            <a:pPr lvl="0"/>
            <a:r>
              <a:t>Dependency relationship</a:t>
            </a:r>
          </a:p>
        </p:txBody>
      </p:sp>
      <p:sp>
        <p:nvSpPr>
          <p:cNvPr id="1423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1788788-56C4-46FD-8264-FC88D7938575}" type="slidenum">
              <a:rPr lang="nl-NL" altLang="nl-BE" sz="1200">
                <a:solidFill>
                  <a:srgbClr val="898989"/>
                </a:solidFill>
                <a:latin typeface="Arial" pitchFamily="34" charset="0"/>
              </a:rPr>
              <a:pPr/>
              <a:t>144</a:t>
            </a:fld>
            <a:endParaRPr lang="nl-NL" altLang="nl-BE" sz="1200">
              <a:solidFill>
                <a:srgbClr val="898989"/>
              </a:solidFill>
              <a:latin typeface="Arial" pitchFamily="34" charset="0"/>
            </a:endParaRPr>
          </a:p>
        </p:txBody>
      </p:sp>
    </p:spTree>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43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Changeability property</a:t>
            </a:r>
          </a:p>
        </p:txBody>
      </p:sp>
      <p:sp>
        <p:nvSpPr>
          <p:cNvPr id="144387" name="Content Placeholder 2"/>
          <p:cNvSpPr>
            <a:spLocks noGrp="1"/>
          </p:cNvSpPr>
          <p:nvPr>
            <p:ph idx="1"/>
          </p:nvPr>
        </p:nvSpPr>
        <p:spPr>
          <a:xfrm>
            <a:off x="254000" y="1282700"/>
            <a:ext cx="9156700" cy="26416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The changeability property specifies the type of operations which are allowed on either variable values or links  </a:t>
            </a:r>
            <a:endParaRPr lang="en-US" altLang="nl-BE" sz="2400"/>
          </a:p>
          <a:p>
            <a:pPr lvl="0"/>
            <a:r>
              <a:rPr lang="en-US" altLang="nl-BE" sz="2400"/>
              <a:t>Three common choices </a:t>
            </a:r>
            <a:endParaRPr lang="en-US" altLang="nl-BE" sz="2400"/>
          </a:p>
          <a:p>
            <a:pPr lvl="1"/>
            <a:r>
              <a:rPr lang="en-US" altLang="nl-BE" sz="2000"/>
              <a:t>default which allows any type of edit</a:t>
            </a:r>
            <a:endParaRPr lang="en-US" altLang="nl-BE" sz="2000"/>
          </a:p>
          <a:p>
            <a:pPr lvl="1"/>
            <a:r>
              <a:rPr lang="en-US" altLang="nl-BE" sz="2000"/>
              <a:t>addOnly which only allows additional values or links to be added (so no deletions)</a:t>
            </a:r>
            <a:endParaRPr lang="en-US" altLang="nl-BE" sz="2000"/>
          </a:p>
          <a:p>
            <a:pPr lvl="1"/>
            <a:r>
              <a:rPr lang="en-US" altLang="nl-BE" sz="2000"/>
              <a:t>frozen which allows no further changes once the value or link is established</a:t>
            </a:r>
            <a:endParaRPr lang="nl-BE" altLang="nl-BE" sz="2000"/>
          </a:p>
        </p:txBody>
      </p:sp>
      <p:sp>
        <p:nvSpPr>
          <p:cNvPr id="1443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74916B8-D9D3-4E3C-806C-4C0625B865AE}" type="slidenum">
              <a:rPr lang="nl-NL" altLang="nl-BE" sz="1200">
                <a:solidFill>
                  <a:srgbClr val="898989"/>
                </a:solidFill>
                <a:latin typeface="Arial" pitchFamily="34" charset="0"/>
              </a:rPr>
              <a:pPr/>
              <a:t>145</a:t>
            </a:fld>
            <a:endParaRPr lang="nl-NL" altLang="nl-BE" sz="1200">
              <a:solidFill>
                <a:srgbClr val="898989"/>
              </a:solidFill>
              <a:latin typeface="Arial" pitchFamily="34" charset="0"/>
            </a:endParaRPr>
          </a:p>
        </p:txBody>
      </p:sp>
      <p:pic>
        <p:nvPicPr>
          <p:cNvPr id="144389" name="Picture 4"/>
          <p:cNvPicPr>
            <a:picLocks noChangeAspect="1"/>
          </p:cNvPicPr>
          <p:nvPr/>
        </p:nvPicPr>
        <p:blipFill>
          <a:blip r:embed="rId3"/>
          <a:stretch>
            <a:fillRect/>
          </a:stretch>
        </p:blipFill>
        <p:spPr>
          <a:xfrm>
            <a:off x="1590675" y="4279900"/>
            <a:ext cx="6724650" cy="2259013"/>
          </a:xfrm>
          <a:prstGeom prst="rect">
            <a:avLst/>
          </a:prstGeom>
          <a:noFill/>
          <a:ln>
            <a:noFill/>
            <a:miter lim="800000"/>
          </a:ln>
        </p:spPr>
      </p:pic>
    </p:spTree>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64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Object Constraint Language (OCL)</a:t>
            </a:r>
          </a:p>
        </p:txBody>
      </p:sp>
      <p:sp>
        <p:nvSpPr>
          <p:cNvPr id="14643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The Object Constraint Language (OCL) can be used to specify various types of constraints in a declarative way</a:t>
            </a:r>
            <a:endParaRPr lang="en-US" altLang="nl-BE"/>
          </a:p>
          <a:p>
            <a:pPr lvl="1"/>
            <a:r>
              <a:rPr lang="en-US" altLang="nl-BE"/>
              <a:t>no control flow or procedural code is provided  </a:t>
            </a:r>
            <a:endParaRPr lang="en-US" altLang="nl-BE"/>
          </a:p>
          <a:p>
            <a:pPr lvl="1"/>
            <a:r>
              <a:rPr lang="en-US" altLang="nl-BE"/>
              <a:t>can be used to specify invariants for classes, pre- and post-conditions for methods, to navigate between classes, or to define constraints on operations</a:t>
            </a:r>
            <a:endParaRPr lang="en-US" altLang="nl-BE"/>
          </a:p>
          <a:p>
            <a:pPr lvl="0"/>
            <a:r>
              <a:rPr lang="en-US" altLang="nl-BE"/>
              <a:t>See </a:t>
            </a:r>
            <a:r>
              <a:rPr lang="en-US" altLang="nl-BE" u="sng">
                <a:hlinkClick r:id="rId3"/>
              </a:rPr>
              <a:t>http://www.omg.org/spec/OCL/</a:t>
            </a:r>
            <a:r>
              <a:rPr lang="en-US" altLang="nl-BE"/>
              <a:t>   </a:t>
            </a:r>
            <a:endParaRPr lang="nl-BE" altLang="nl-BE"/>
          </a:p>
          <a:p>
            <a:pPr lvl="0"/>
            <a:endParaRPr lang="nl-BE" altLang="nl-BE"/>
          </a:p>
        </p:txBody>
      </p:sp>
      <p:sp>
        <p:nvSpPr>
          <p:cNvPr id="1464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69F9F16-AA24-4F50-B948-B72C2CB6423F}" type="slidenum">
              <a:rPr lang="nl-NL" altLang="nl-BE" sz="1200">
                <a:solidFill>
                  <a:srgbClr val="898989"/>
                </a:solidFill>
                <a:latin typeface="Arial" pitchFamily="34" charset="0"/>
              </a:rPr>
              <a:pPr/>
              <a:t>146</a:t>
            </a:fld>
            <a:endParaRPr lang="nl-NL" altLang="nl-BE" sz="1200">
              <a:solidFill>
                <a:srgbClr val="898989"/>
              </a:solidFill>
              <a:latin typeface="Arial" pitchFamily="34" charset="0"/>
            </a:endParaRPr>
          </a:p>
        </p:txBody>
      </p:sp>
    </p:spTree>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84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Object Constraint Language (OCL)</a:t>
            </a:r>
          </a:p>
        </p:txBody>
      </p:sp>
      <p:sp>
        <p:nvSpPr>
          <p:cNvPr id="148483"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A class invariant is a constraint which holds for all objects of a </a:t>
            </a:r>
            <a:r>
              <a:rPr kumimoji="0" lang="en-US" sz="32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class </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Example: SUPPLIER</a:t>
            </a: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 SUPSTATUS&gt;100</a:t>
            </a:r>
            <a:endParaRPr kumimoji="0" lang="nl-BE" sz="28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Pre- and post-conditions on methods must be true when a method either begins or </a:t>
            </a:r>
            <a:r>
              <a:rPr kumimoji="0" lang="en-US" sz="32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ends  </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Example: before </a:t>
            </a: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the method withdrawal can be executed, the balance must be positive.  After it has been executed, the balance must still be </a:t>
            </a: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positive.</a:t>
            </a:r>
            <a:endParaRPr kumimoji="0" lang="en-US" sz="28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  </a:t>
            </a:r>
            <a:endParaRPr kumimoji="0" lang="nl-BE" sz="28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484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B421BDC-D171-4D77-8146-D932E998D224}" type="slidenum">
              <a:rPr lang="nl-NL" altLang="nl-BE" sz="1200">
                <a:solidFill>
                  <a:srgbClr val="898989"/>
                </a:solidFill>
                <a:latin typeface="Arial" pitchFamily="34" charset="0"/>
              </a:rPr>
              <a:pPr/>
              <a:t>147</a:t>
            </a:fld>
            <a:endParaRPr lang="nl-NL" altLang="nl-BE" sz="1200">
              <a:solidFill>
                <a:srgbClr val="898989"/>
              </a:solidFill>
              <a:latin typeface="Arial" pitchFamily="34" charset="0"/>
            </a:endParaRPr>
          </a:p>
        </p:txBody>
      </p:sp>
    </p:spTree>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05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Object Constraint Language (OCL)</a:t>
            </a:r>
          </a:p>
        </p:txBody>
      </p:sp>
      <p:sp>
        <p:nvSpPr>
          <p:cNvPr id="150531" name="Content Placeholder 2"/>
          <p:cNvSpPr>
            <a:spLocks noGrp="1"/>
          </p:cNvSpPr>
          <p:nvPr>
            <p:ph idx="1"/>
          </p:nvPr>
        </p:nvSpPr>
        <p:spPr>
          <a:xfrm>
            <a:off x="292100" y="4371975"/>
            <a:ext cx="9118600" cy="1566863"/>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Constraint: </a:t>
            </a: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manager of a department should be at least 10 years </a:t>
            </a: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employed</a:t>
            </a: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Context: Department</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invariant: </a:t>
            </a:r>
            <a:r>
              <a:rPr kumimoji="0" lang="en-US" sz="2800" b="0" i="0" u="none" strike="noStrike" kern="1200" cap="none" spc="0" normalizeH="0" baseline="0" noProof="0" err="1" smtClean="0">
                <a:ln>
                  <a:noFill/>
                </a:ln>
                <a:solidFill>
                  <a:schemeClr val="tx1"/>
                </a:solidFill>
                <a:effectLst/>
                <a:uLnTx/>
                <a:uFillTx/>
                <a:latin typeface="Consolas" pitchFamily="49" charset="0"/>
                <a:ea typeface="+mn-ea" pitchFamily="34" charset="0"/>
                <a:cs typeface="+mn-cs" pitchFamily="34" charset="0"/>
              </a:rPr>
              <a:t>self.managed_by.yearsemployed&gt;10</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24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24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505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4B5B3EA-FAA5-48F1-A598-2A7DE4C481FB}" type="slidenum">
              <a:rPr lang="nl-NL" altLang="nl-BE" sz="1200">
                <a:solidFill>
                  <a:srgbClr val="898989"/>
                </a:solidFill>
                <a:latin typeface="Arial" pitchFamily="34" charset="0"/>
              </a:rPr>
              <a:pPr/>
              <a:t>148</a:t>
            </a:fld>
            <a:endParaRPr lang="nl-NL" altLang="nl-BE" sz="1200">
              <a:solidFill>
                <a:srgbClr val="898989"/>
              </a:solidFill>
              <a:latin typeface="Arial" pitchFamily="34" charset="0"/>
            </a:endParaRPr>
          </a:p>
        </p:txBody>
      </p:sp>
      <p:pic>
        <p:nvPicPr>
          <p:cNvPr id="150533" name="Picture 4"/>
          <p:cNvPicPr>
            <a:picLocks noChangeAspect="1"/>
          </p:cNvPicPr>
          <p:nvPr/>
        </p:nvPicPr>
        <p:blipFill>
          <a:blip r:embed="rId3"/>
          <a:stretch>
            <a:fillRect/>
          </a:stretch>
        </p:blipFill>
        <p:spPr>
          <a:xfrm>
            <a:off x="1165225" y="1647825"/>
            <a:ext cx="7262813" cy="2308225"/>
          </a:xfrm>
          <a:prstGeom prst="rect">
            <a:avLst/>
          </a:prstGeom>
          <a:noFill/>
          <a:ln>
            <a:noFill/>
            <a:miter lim="800000"/>
          </a:ln>
        </p:spPr>
      </p:pic>
    </p:spTree>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25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Object Constraint Language (OCL)</a:t>
            </a:r>
          </a:p>
        </p:txBody>
      </p:sp>
      <p:sp>
        <p:nvSpPr>
          <p:cNvPr id="152579" name="Content Placeholder 2"/>
          <p:cNvSpPr>
            <a:spLocks noGrp="1"/>
          </p:cNvSpPr>
          <p:nvPr>
            <p:ph idx="1"/>
          </p:nvPr>
        </p:nvSpPr>
        <p:spPr>
          <a:xfrm>
            <a:off x="495300" y="4343400"/>
            <a:ext cx="8915400" cy="1198563"/>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A department should have at least 20 employees.  </a:t>
            </a:r>
            <a:endParaRPr kumimoji="0" lang="nl-BE" sz="3200" b="0" i="0" u="none" strike="noStrike" kern="1200" cap="none" spc="0" normalizeH="0" baseline="0" noProof="0" smtClean="0">
              <a:ln>
                <a:noFill/>
              </a:ln>
              <a:solidFill>
                <a:schemeClr val="tx1"/>
              </a:solidFill>
              <a:effectLst/>
              <a:uLnTx/>
              <a:uFillTx/>
              <a:latin typeface="+mn-lt"/>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smtClean="0">
                <a:ln>
                  <a:noFill/>
                </a:ln>
                <a:solidFill>
                  <a:schemeClr val="tx1"/>
                </a:solidFill>
                <a:effectLst/>
                <a:uLnTx/>
                <a:uFillTx/>
                <a:latin typeface="Consolas" pitchFamily="49" charset="0"/>
                <a:ea typeface="+mn-ea" pitchFamily="34" charset="0"/>
                <a:cs typeface="+mn-cs" pitchFamily="34" charset="0"/>
              </a:rPr>
              <a:t>Context: Department</a:t>
            </a:r>
            <a:endParaRPr kumimoji="0" lang="nl-BE" sz="32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smtClean="0">
                <a:ln>
                  <a:noFill/>
                </a:ln>
                <a:solidFill>
                  <a:schemeClr val="tx1"/>
                </a:solidFill>
                <a:effectLst/>
                <a:uLnTx/>
                <a:uFillTx/>
                <a:latin typeface="Consolas" pitchFamily="49" charset="0"/>
                <a:ea typeface="+mn-ea" pitchFamily="34" charset="0"/>
                <a:cs typeface="+mn-cs" pitchFamily="34" charset="0"/>
              </a:rPr>
              <a:t>invariant: self.workers→size()&gt;20</a:t>
            </a:r>
            <a:endParaRPr kumimoji="0" lang="nl-BE" sz="32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525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12224E5-3351-4502-B40E-9B783B1591EF}" type="slidenum">
              <a:rPr lang="nl-NL" altLang="nl-BE" sz="1200">
                <a:solidFill>
                  <a:srgbClr val="898989"/>
                </a:solidFill>
                <a:latin typeface="Arial" pitchFamily="34" charset="0"/>
              </a:rPr>
              <a:pPr/>
              <a:t>149</a:t>
            </a:fld>
            <a:endParaRPr lang="nl-NL" altLang="nl-BE" sz="1200">
              <a:solidFill>
                <a:srgbClr val="898989"/>
              </a:solidFill>
              <a:latin typeface="Arial" pitchFamily="34" charset="0"/>
            </a:endParaRPr>
          </a:p>
        </p:txBody>
      </p:sp>
      <p:pic>
        <p:nvPicPr>
          <p:cNvPr id="152581" name="Picture 4"/>
          <p:cNvPicPr>
            <a:picLocks noChangeAspect="1"/>
          </p:cNvPicPr>
          <p:nvPr/>
        </p:nvPicPr>
        <p:blipFill>
          <a:blip r:embed="rId3"/>
          <a:stretch>
            <a:fillRect/>
          </a:stretch>
        </p:blipFill>
        <p:spPr>
          <a:xfrm>
            <a:off x="1165225" y="1647825"/>
            <a:ext cx="7262813" cy="2308225"/>
          </a:xfrm>
          <a:prstGeom prst="rect">
            <a:avLst/>
          </a:prstGeom>
          <a:noFill/>
          <a:ln>
            <a:noFill/>
            <a:miter lim="800000"/>
          </a:ln>
        </p:spPr>
      </p:pic>
    </p:spTree>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Model</a:t>
            </a:r>
          </a:p>
        </p:txBody>
      </p:sp>
      <p:sp>
        <p:nvSpPr>
          <p:cNvPr id="3379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A conceptual data model provides a high-level description of the data items with their characteristics and relationships</a:t>
            </a:r>
            <a:endParaRPr lang="en-US" altLang="nl-BE" sz="2400"/>
          </a:p>
          <a:p>
            <a:pPr lvl="1"/>
            <a:r>
              <a:rPr lang="en-US" altLang="nl-BE" sz="2000"/>
              <a:t>communication instrument between information architect and business user </a:t>
            </a:r>
            <a:endParaRPr lang="en-US" altLang="nl-BE" sz="2000"/>
          </a:p>
          <a:p>
            <a:pPr lvl="1"/>
            <a:r>
              <a:rPr lang="en-US" altLang="nl-BE" sz="2000"/>
              <a:t>should be implementation independent, user-friendly, and close to how the business user perceives the data</a:t>
            </a:r>
            <a:endParaRPr lang="en-US" altLang="nl-BE" sz="2000"/>
          </a:p>
          <a:p>
            <a:pPr lvl="1"/>
            <a:r>
              <a:rPr lang="en-US" altLang="nl-BE" sz="2000"/>
              <a:t>usually represented using an Enhanced-Entity Relationship (EER) model, or an object-oriented model</a:t>
            </a:r>
            <a:endParaRPr lang="en-US" altLang="nl-BE" sz="2000"/>
          </a:p>
          <a:p>
            <a:pPr lvl="0"/>
            <a:r>
              <a:rPr lang="en-US" altLang="nl-BE" sz="2400"/>
              <a:t>Logical data model is a translation or mapping of the conceptual data model towards a specific implementation environment</a:t>
            </a:r>
            <a:endParaRPr lang="en-US" altLang="nl-BE" sz="2400"/>
          </a:p>
          <a:p>
            <a:pPr lvl="1"/>
            <a:r>
              <a:rPr lang="en-US" altLang="nl-BE" sz="2000"/>
              <a:t>can be a hierarchical, CODASYL, relational, object-oriented, extended relational, XML or NoSQL model</a:t>
            </a:r>
            <a:endParaRPr lang="nl-BE" altLang="nl-BE" sz="2000"/>
          </a:p>
          <a:p>
            <a:pPr lvl="0"/>
            <a:endParaRPr lang="nl-BE" altLang="nl-BE"/>
          </a:p>
        </p:txBody>
      </p:sp>
      <p:sp>
        <p:nvSpPr>
          <p:cNvPr id="337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C9B488B-5E45-4963-9184-4B8C7162DC95}" type="slidenum">
              <a:rPr lang="nl-NL" altLang="nl-BE" sz="1200">
                <a:solidFill>
                  <a:srgbClr val="898989"/>
                </a:solidFill>
                <a:latin typeface="Arial" pitchFamily="34" charset="0"/>
              </a:rPr>
              <a:pPr/>
              <a:t>15</a:t>
            </a:fld>
            <a:endParaRPr lang="nl-NL" altLang="nl-BE" sz="1200">
              <a:solidFill>
                <a:srgbClr val="898989"/>
              </a:solidFill>
              <a:latin typeface="Arial" pitchFamily="34" charset="0"/>
            </a:endParaRPr>
          </a:p>
        </p:txBody>
      </p:sp>
    </p:spTree>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46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Object Constraint Language (OCL)</a:t>
            </a:r>
          </a:p>
        </p:txBody>
      </p:sp>
      <p:sp>
        <p:nvSpPr>
          <p:cNvPr id="154627" name="Content Placeholder 2"/>
          <p:cNvSpPr>
            <a:spLocks noGrp="1"/>
          </p:cNvSpPr>
          <p:nvPr>
            <p:ph idx="1"/>
          </p:nvPr>
        </p:nvSpPr>
        <p:spPr>
          <a:xfrm>
            <a:off x="495300" y="4186238"/>
            <a:ext cx="9220200" cy="1096962"/>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Constraint: A </a:t>
            </a: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manager of a department must also work in the </a:t>
            </a: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department</a:t>
            </a: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smtClean="0">
                <a:ln>
                  <a:noFill/>
                </a:ln>
                <a:solidFill>
                  <a:schemeClr val="tx1"/>
                </a:solidFill>
                <a:effectLst/>
                <a:uLnTx/>
                <a:uFillTx/>
                <a:latin typeface="Consolas" pitchFamily="49" charset="0"/>
                <a:ea typeface="+mn-ea" pitchFamily="34" charset="0"/>
                <a:cs typeface="+mn-cs" pitchFamily="34" charset="0"/>
              </a:rPr>
              <a:t>Context</a:t>
            </a:r>
            <a:r>
              <a:rPr kumimoji="0" lang="en-US" sz="2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Department</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Invariant: self.managed_by.works_in=self</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546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0A85E6E-4C6B-46D2-ABA8-DE5AC6707C91}" type="slidenum">
              <a:rPr lang="nl-NL" altLang="nl-BE" sz="1200">
                <a:solidFill>
                  <a:srgbClr val="898989"/>
                </a:solidFill>
                <a:latin typeface="Arial" pitchFamily="34" charset="0"/>
              </a:rPr>
              <a:pPr/>
              <a:t>150</a:t>
            </a:fld>
            <a:endParaRPr lang="nl-NL" altLang="nl-BE" sz="1200">
              <a:solidFill>
                <a:srgbClr val="898989"/>
              </a:solidFill>
              <a:latin typeface="Arial" pitchFamily="34" charset="0"/>
            </a:endParaRPr>
          </a:p>
        </p:txBody>
      </p:sp>
      <p:pic>
        <p:nvPicPr>
          <p:cNvPr id="154629" name="Picture 4"/>
          <p:cNvPicPr>
            <a:picLocks noChangeAspect="1"/>
          </p:cNvPicPr>
          <p:nvPr/>
        </p:nvPicPr>
        <p:blipFill>
          <a:blip r:embed="rId3"/>
          <a:stretch>
            <a:fillRect/>
          </a:stretch>
        </p:blipFill>
        <p:spPr>
          <a:xfrm>
            <a:off x="1165225" y="1647825"/>
            <a:ext cx="7262813" cy="2308225"/>
          </a:xfrm>
          <a:prstGeom prst="rect">
            <a:avLst/>
          </a:prstGeom>
          <a:noFill/>
          <a:ln>
            <a:noFill/>
            <a:miter lim="800000"/>
          </a:ln>
        </p:spPr>
      </p:pic>
    </p:spTree>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66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Dependency Relationship</a:t>
            </a:r>
          </a:p>
        </p:txBody>
      </p:sp>
      <p:sp>
        <p:nvSpPr>
          <p:cNvPr id="156675" name="Content Placeholder 2"/>
          <p:cNvSpPr>
            <a:spLocks noGrp="1"/>
          </p:cNvSpPr>
          <p:nvPr>
            <p:ph idx="1"/>
          </p:nvPr>
        </p:nvSpPr>
        <p:spPr>
          <a:xfrm>
            <a:off x="495300" y="1471613"/>
            <a:ext cx="8915400" cy="20828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Dependency</a:t>
            </a:r>
            <a:r>
              <a:rPr lang="en-US" altLang="nl-BE" b="1"/>
              <a:t> </a:t>
            </a:r>
            <a:r>
              <a:rPr lang="en-US" altLang="nl-BE"/>
              <a:t>defines a ‘using’ relationship which states that a change in the specification of a UML modeling concept may affect another modeling concept that uses it</a:t>
            </a:r>
            <a:endParaRPr lang="nl-BE" altLang="nl-BE"/>
          </a:p>
        </p:txBody>
      </p:sp>
      <p:sp>
        <p:nvSpPr>
          <p:cNvPr id="1566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717854C-74D1-4FE7-BA26-3D839F8284A1}" type="slidenum">
              <a:rPr lang="nl-NL" altLang="nl-BE" sz="1200">
                <a:solidFill>
                  <a:srgbClr val="898989"/>
                </a:solidFill>
                <a:latin typeface="Arial" pitchFamily="34" charset="0"/>
              </a:rPr>
              <a:pPr/>
              <a:t>151</a:t>
            </a:fld>
            <a:endParaRPr lang="nl-NL" altLang="nl-BE" sz="1200">
              <a:solidFill>
                <a:srgbClr val="898989"/>
              </a:solidFill>
              <a:latin typeface="Arial" pitchFamily="34" charset="0"/>
            </a:endParaRPr>
          </a:p>
        </p:txBody>
      </p:sp>
      <p:pic>
        <p:nvPicPr>
          <p:cNvPr id="156677" name="Picture 4"/>
          <p:cNvPicPr>
            <a:picLocks noChangeAspect="1"/>
          </p:cNvPicPr>
          <p:nvPr/>
        </p:nvPicPr>
        <p:blipFill>
          <a:blip r:embed="rId3"/>
          <a:stretch>
            <a:fillRect/>
          </a:stretch>
        </p:blipFill>
        <p:spPr>
          <a:xfrm>
            <a:off x="1482725" y="3794125"/>
            <a:ext cx="7316788" cy="2562225"/>
          </a:xfrm>
          <a:prstGeom prst="rect">
            <a:avLst/>
          </a:prstGeom>
          <a:noFill/>
          <a:ln>
            <a:noFill/>
            <a:miter lim="800000"/>
          </a:ln>
        </p:spPr>
      </p:pic>
    </p:spTree>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87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UML Class Diagram versus EER</a:t>
            </a:r>
          </a:p>
        </p:txBody>
      </p:sp>
      <p:sp>
        <p:nvSpPr>
          <p:cNvPr id="15872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4DB9649-EC44-49DC-91ED-D4C34DF3E381}" type="slidenum">
              <a:rPr lang="nl-NL" altLang="nl-BE" sz="1200">
                <a:solidFill>
                  <a:srgbClr val="898989"/>
                </a:solidFill>
                <a:latin typeface="Arial" pitchFamily="34" charset="0"/>
              </a:rPr>
              <a:pPr/>
              <a:t>152</a:t>
            </a:fld>
            <a:endParaRPr lang="nl-NL" altLang="nl-BE" sz="1200">
              <a:solidFill>
                <a:srgbClr val="898989"/>
              </a:solidFill>
              <a:latin typeface="Arial" pitchFamily="34" charset="0"/>
            </a:endParaRPr>
          </a:p>
        </p:txBody>
      </p:sp>
      <p:graphicFrame>
        <p:nvGraphicFramePr>
          <p:cNvPr id="158724" name="Table 4"/>
          <p:cNvGraphicFramePr>
            <a:graphicFrameLocks noGrp="1"/>
          </p:cNvGraphicFramePr>
          <p:nvPr/>
        </p:nvGraphicFramePr>
        <p:xfrm>
          <a:off x="2251075" y="1479550"/>
          <a:ext cx="5403850" cy="4340352"/>
        </p:xfrm>
        <a:graphic>
          <a:graphicData uri="http://schemas.openxmlformats.org/drawingml/2006/table">
            <a:tbl>
              <a:tblPr/>
              <a:tblGrid>
                <a:gridCol w="2551112"/>
                <a:gridCol w="2852738"/>
              </a:tblGrid>
              <a:tr h="365125">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b="1" u="sng">
                          <a:solidFill>
                            <a:srgbClr val="000000"/>
                          </a:solidFill>
                          <a:latin typeface="Calibri" pitchFamily="34" charset="0"/>
                        </a:rPr>
                        <a:t>UML class diagram</a:t>
                      </a:r>
                      <a:endParaRPr lang="nl-BE" altLang="en-US" sz="2000" b="1">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b="1" u="sng">
                          <a:solidFill>
                            <a:srgbClr val="000000"/>
                          </a:solidFill>
                          <a:latin typeface="Calibri" pitchFamily="34" charset="0"/>
                        </a:rPr>
                        <a:t>EER model</a:t>
                      </a:r>
                      <a:endParaRPr lang="nl-BE" altLang="en-US" sz="2000" b="1">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00038">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Class</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Entity type</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Object</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Entity</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Variable</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Attribute type</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2000">
                          <a:solidFill>
                            <a:srgbClr val="000000"/>
                          </a:solidFill>
                          <a:latin typeface="Calibri" pitchFamily="34" charset="0"/>
                        </a:rPr>
                        <a:t>Variable value</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sz="2000">
                          <a:solidFill>
                            <a:srgbClr val="000000"/>
                          </a:solidFill>
                          <a:latin typeface="Calibri" pitchFamily="34" charset="0"/>
                        </a:rPr>
                        <a:t>Attribute</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Method</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65125">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Association</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Relationship type</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65125">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Link</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2490" tIns="0" rIns="52490"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sz="2000">
                          <a:solidFill>
                            <a:srgbClr val="000000"/>
                          </a:solidFill>
                          <a:latin typeface="Calibri" pitchFamily="34" charset="0"/>
                        </a:rPr>
                        <a:t>Relationship</a:t>
                      </a:r>
                      <a:endParaRPr lang="nl-BE" altLang="en-US" sz="2000">
                        <a:solidFill>
                          <a:srgbClr val="000000"/>
                        </a:solidFill>
                        <a:latin typeface="Calibri" pitchFamily="34" charset="0"/>
                        <a:ea typeface="Calibri" panose="020f0502020204030204" pitchFamily="34" charset="0"/>
                      </a:endParaRPr>
                    </a:p>
                  </a:txBody>
                  <a:tcPr marL="52490" marR="52490"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07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UML versus EER</a:t>
            </a:r>
          </a:p>
        </p:txBody>
      </p:sp>
      <p:sp>
        <p:nvSpPr>
          <p:cNvPr id="16077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0945C05-4258-4D14-9605-91277ADC50EC}" type="slidenum">
              <a:rPr lang="nl-NL" altLang="nl-BE" sz="1200">
                <a:solidFill>
                  <a:srgbClr val="898989"/>
                </a:solidFill>
                <a:latin typeface="Arial" pitchFamily="34" charset="0"/>
              </a:rPr>
              <a:pPr/>
              <a:t>153</a:t>
            </a:fld>
            <a:endParaRPr lang="nl-NL" altLang="nl-BE" sz="1200">
              <a:solidFill>
                <a:srgbClr val="898989"/>
              </a:solidFill>
              <a:latin typeface="Arial" pitchFamily="34" charset="0"/>
            </a:endParaRPr>
          </a:p>
        </p:txBody>
      </p:sp>
      <p:graphicFrame>
        <p:nvGraphicFramePr>
          <p:cNvPr id="160772" name="Table 4"/>
          <p:cNvGraphicFramePr>
            <a:graphicFrameLocks noGrp="1"/>
          </p:cNvGraphicFramePr>
          <p:nvPr/>
        </p:nvGraphicFramePr>
        <p:xfrm>
          <a:off x="1528762" y="1600200"/>
          <a:ext cx="6848475" cy="4943475"/>
        </p:xfrm>
        <a:graphic>
          <a:graphicData uri="http://schemas.openxmlformats.org/drawingml/2006/table">
            <a:tbl>
              <a:tblPr/>
              <a:tblGrid>
                <a:gridCol w="1333500"/>
                <a:gridCol w="1970088"/>
                <a:gridCol w="1416050"/>
                <a:gridCol w="2128838"/>
              </a:tblGrid>
              <a:tr h="549275">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u="sng">
                          <a:solidFill>
                            <a:srgbClr val="000000"/>
                          </a:solidFill>
                          <a:latin typeface="Calibri" pitchFamily="34" charset="0"/>
                        </a:rPr>
                        <a:t>UML class diagram</a:t>
                      </a:r>
                      <a:endParaRPr lang="nl-BE" altLang="en-US" b="1">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b="1" u="sng">
                          <a:solidFill>
                            <a:srgbClr val="000000"/>
                          </a:solidFill>
                          <a:latin typeface="Calibri" pitchFamily="34" charset="0"/>
                        </a:rPr>
                        <a:t>EER model</a:t>
                      </a:r>
                      <a:endParaRPr lang="nl-BE" altLang="en-US" b="1">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r>
              <a:tr h="549275">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a:solidFill>
                            <a:srgbClr val="000000"/>
                          </a:solidFill>
                          <a:latin typeface="Calibri" pitchFamily="34" charset="0"/>
                        </a:rPr>
                        <a:t>Qualified Association</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a:solidFill>
                            <a:srgbClr val="000000"/>
                          </a:solidFill>
                          <a:latin typeface="Calibri" pitchFamily="34" charset="0"/>
                        </a:rPr>
                        <a:t>Weak entity type</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r>
              <a:tr h="549275">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a:solidFill>
                            <a:srgbClr val="000000"/>
                          </a:solidFill>
                          <a:latin typeface="Calibri" pitchFamily="34" charset="0"/>
                        </a:rPr>
                        <a:t>Specialisation/Generalisation</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a:solidFill>
                            <a:srgbClr val="000000"/>
                          </a:solidFill>
                          <a:latin typeface="Calibri" pitchFamily="34" charset="0"/>
                        </a:rPr>
                        <a:t>Specialisation/Generalisation</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r>
              <a:tr h="549275">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a:solidFill>
                            <a:srgbClr val="000000"/>
                          </a:solidFill>
                          <a:latin typeface="Calibri" pitchFamily="34" charset="0"/>
                        </a:rPr>
                        <a:t>Aggregation</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a:solidFill>
                            <a:srgbClr val="000000"/>
                          </a:solidFill>
                          <a:latin typeface="Calibri" pitchFamily="34" charset="0"/>
                        </a:rPr>
                        <a:t>Aggregation (Composite/Shared)</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r>
              <a:tr h="549275">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a:solidFill>
                            <a:srgbClr val="000000"/>
                          </a:solidFill>
                          <a:latin typeface="Calibri" pitchFamily="34" charset="0"/>
                        </a:rPr>
                        <a:t>OCL</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c gridSpan="2">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nl-BE" altLang="en-US">
                          <a:solidFill>
                            <a:srgbClr val="000000"/>
                          </a:solidFill>
                          <a:latin typeface="Calibri" pitchFamily="34" charset="0"/>
                        </a:rPr>
                        <a:t>-</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hMerge="1">
                  <a:txBody>
                    <a:bodyPr vert="horz" wrap="square"/>
                    <a:lstStyle>
                      <a:defPPr/>
                    </a:lstStyle>
                    <a:p>
                      <a:pPr/>
                    </a:p>
                  </a:txBody>
                  <a:tcPr>
                    <a:lnR w="12700">
                      <a:miter lim="800000"/>
                    </a:lnR>
                    <a:lnT w="12700">
                      <a:solidFill>
                        <a:schemeClr val="tx1"/>
                      </a:solidFill>
                      <a:miter lim="800000"/>
                    </a:lnT>
                    <a:lnB w="12700">
                      <a:solidFill>
                        <a:schemeClr val="tx1"/>
                      </a:solidFill>
                      <a:miter lim="800000"/>
                    </a:lnB>
                  </a:tcPr>
                </a:tc>
              </a:tr>
              <a:tr h="549275">
                <a:tc rowSpan="4">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Multiplicity</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rowSpan="4">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Cardinality</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0..N</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vMerge="1">
                  <a:txBody>
                    <a:bodyPr vert="horz" wrap="square"/>
                    <a:lstStyle>
                      <a:defPPr/>
                    </a:lstStyle>
                    <a:p>
                      <a:pPr/>
                    </a:p>
                  </a:txBody>
                  <a:tcPr>
                    <a:lnL w="12700">
                      <a:solidFill>
                        <a:schemeClr val="tx1"/>
                      </a:solidFill>
                      <a:miter lim="800000"/>
                    </a:lnL>
                    <a:lnR w="12700">
                      <a:solidFill>
                        <a:schemeClr val="tx1"/>
                      </a:solidFill>
                      <a:miter lim="800000"/>
                    </a:lnR>
                  </a:tcPr>
                </a:tc>
                <a:tc>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0..1</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vMerge="1">
                  <a:txBody>
                    <a:bodyPr vert="horz" wrap="square"/>
                    <a:lstStyle>
                      <a:defPPr/>
                    </a:lstStyle>
                    <a:p>
                      <a:pPr/>
                    </a:p>
                  </a:txBody>
                  <a:tcPr>
                    <a:lnL w="12700">
                      <a:solidFill>
                        <a:schemeClr val="tx1"/>
                      </a:solidFill>
                      <a:miter lim="800000"/>
                    </a:lnL>
                    <a:lnR w="12700">
                      <a:solidFill>
                        <a:schemeClr val="tx1"/>
                      </a:solidFill>
                      <a:miter lim="800000"/>
                    </a:lnR>
                  </a:tcPr>
                </a:tc>
                <a:tc>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0..1</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49275">
                <a:tc vMerge="1">
                  <a:txBody>
                    <a:bodyPr vert="horz" wrap="square"/>
                    <a:lstStyle>
                      <a:defPPr/>
                    </a:lstStyle>
                    <a:p>
                      <a:pPr/>
                    </a:p>
                  </a:txBody>
                  <a:tcPr>
                    <a:lnL w="12700">
                      <a:solidFill>
                        <a:schemeClr val="tx1"/>
                      </a:solidFill>
                      <a:miter lim="800000"/>
                    </a:lnL>
                    <a:lnR w="12700">
                      <a:solidFill>
                        <a:schemeClr val="tx1"/>
                      </a:solidFill>
                      <a:miter lim="800000"/>
                    </a:lnR>
                  </a:tcPr>
                </a:tc>
                <a:tc>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vMerge="1">
                  <a:txBody>
                    <a:bodyPr vert="horz" wrap="square"/>
                    <a:lstStyle>
                      <a:defPPr/>
                    </a:lstStyle>
                    <a:p>
                      <a:pPr/>
                    </a:p>
                  </a:txBody>
                  <a:tcPr>
                    <a:lnL w="12700">
                      <a:solidFill>
                        <a:schemeClr val="tx1"/>
                      </a:solidFill>
                      <a:miter lim="800000"/>
                    </a:lnL>
                    <a:lnR w="12700">
                      <a:solidFill>
                        <a:schemeClr val="tx1"/>
                      </a:solidFill>
                      <a:miter lim="800000"/>
                    </a:lnR>
                  </a:tcPr>
                </a:tc>
                <a:tc>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1..N</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49275">
                <a:tc vMerge="1">
                  <a:txBody>
                    <a:bodyPr vert="horz" wrap="square"/>
                    <a:lstStyle>
                      <a:defPPr/>
                    </a:lstStyle>
                    <a:p>
                      <a:pPr/>
                    </a:p>
                  </a:txBody>
                  <a:tcPr>
                    <a:lnL w="12700">
                      <a:solidFill>
                        <a:schemeClr val="tx1"/>
                      </a:solidFill>
                      <a:miter lim="800000"/>
                    </a:lnL>
                    <a:lnR w="12700">
                      <a:solidFill>
                        <a:schemeClr val="tx1"/>
                      </a:solidFill>
                      <a:miter lim="800000"/>
                    </a:lnR>
                    <a:lnB w="12700">
                      <a:miter lim="800000"/>
                    </a:lnB>
                  </a:tcPr>
                </a:tc>
                <a:tc>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vMerge="1">
                  <a:txBody>
                    <a:bodyPr vert="horz" wrap="square"/>
                    <a:lstStyle>
                      <a:defPPr/>
                    </a:lstStyle>
                    <a:p>
                      <a:pPr/>
                    </a:p>
                  </a:txBody>
                  <a:tcPr>
                    <a:lnL w="12700">
                      <a:solidFill>
                        <a:schemeClr val="tx1"/>
                      </a:solidFill>
                      <a:miter lim="800000"/>
                    </a:lnL>
                    <a:lnR w="12700">
                      <a:solidFill>
                        <a:schemeClr val="tx1"/>
                      </a:solidFill>
                      <a:miter lim="800000"/>
                    </a:lnR>
                    <a:lnB w="12700">
                      <a:miter lim="800000"/>
                    </a:lnB>
                  </a:tcPr>
                </a:tc>
                <a:tc>
                  <a:txBody>
                    <a:bodyPr vert="horz" wrap="square" lIns="52489" tIns="0" rIns="52489"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spcAft>
                          <a:spcPts val="800"/>
                        </a:spcAft>
                      </a:pPr>
                      <a:r>
                        <a:rPr lang="nl-BE" altLang="en-US">
                          <a:solidFill>
                            <a:srgbClr val="000000"/>
                          </a:solidFill>
                          <a:latin typeface="Calibri" pitchFamily="34" charset="0"/>
                        </a:rPr>
                        <a:t>1..1</a:t>
                      </a:r>
                      <a:endParaRPr lang="nl-BE" altLang="en-US">
                        <a:solidFill>
                          <a:srgbClr val="000000"/>
                        </a:solidFill>
                        <a:latin typeface="Calibri" pitchFamily="34" charset="0"/>
                        <a:ea typeface="Calibri" panose="020f0502020204030204" pitchFamily="34" charset="0"/>
                      </a:endParaRPr>
                    </a:p>
                  </a:txBody>
                  <a:tcPr marL="52489" marR="52489"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28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Conclusions</a:t>
            </a:r>
          </a:p>
        </p:txBody>
      </p:sp>
      <p:sp>
        <p:nvSpPr>
          <p:cNvPr id="16281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Phases of Database Design</a:t>
            </a:r>
          </a:p>
          <a:p>
            <a:pPr lvl="0"/>
            <a:r>
              <a:t>Entity Relationship (ER) model</a:t>
            </a:r>
          </a:p>
          <a:p>
            <a:pPr lvl="0"/>
            <a:r>
              <a:t>Enhanced Entity Relationship (EER) model</a:t>
            </a:r>
          </a:p>
          <a:p>
            <a:pPr lvl="0"/>
            <a:r>
              <a:t>UML Class Diagram</a:t>
            </a:r>
          </a:p>
          <a:p>
            <a:pPr/>
          </a:p>
        </p:txBody>
      </p:sp>
      <p:sp>
        <p:nvSpPr>
          <p:cNvPr id="1628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1AF9B67-33F3-498D-93CF-9C38F63B63D6}" type="slidenum">
              <a:rPr lang="nl-NL" altLang="nl-BE" sz="1200">
                <a:solidFill>
                  <a:srgbClr val="898989"/>
                </a:solidFill>
                <a:latin typeface="Arial" pitchFamily="34" charset="0"/>
              </a:rPr>
              <a:pPr/>
              <a:t>154</a:t>
            </a:fld>
            <a:endParaRPr lang="nl-NL" altLang="nl-BE" sz="1200">
              <a:solidFill>
                <a:srgbClr val="898989"/>
              </a:solidFill>
              <a:latin typeface="Arial" pitchFamily="34" charset="0"/>
            </a:endParaRPr>
          </a:p>
        </p:txBody>
      </p:sp>
    </p:spTree>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48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More information?</a:t>
            </a:r>
          </a:p>
        </p:txBody>
      </p:sp>
      <p:sp>
        <p:nvSpPr>
          <p:cNvPr id="164867" name="Content Placeholder 2"/>
          <p:cNvSpPr>
            <a:spLocks noGrp="1"/>
          </p:cNvSpPr>
          <p:nvPr>
            <p:ph idx="1"/>
          </p:nvPr>
        </p:nvSpPr>
        <p:spPr>
          <a:xfrm>
            <a:off x="666750" y="6196013"/>
            <a:ext cx="8915400" cy="617537"/>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2"/>
              </a:rPr>
              <a:t>www.pdbmbook.com</a:t>
            </a:r>
            <a:endParaRPr lang="en-US" altLang="nl-BE"/>
          </a:p>
          <a:p>
            <a:pPr marL="0" lvl="0" indent="0">
              <a:buNone/>
            </a:pPr>
            <a:endParaRPr lang="nl-BE" altLang="nl-BE"/>
          </a:p>
        </p:txBody>
      </p:sp>
      <p:sp>
        <p:nvSpPr>
          <p:cNvPr id="1648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40DB29B-F6DD-4643-9414-8EBB7AB486D8}" type="slidenum">
              <a:rPr lang="nl-NL" altLang="nl-BE" sz="1200">
                <a:solidFill>
                  <a:srgbClr val="898989"/>
                </a:solidFill>
                <a:latin typeface="Arial" pitchFamily="34" charset="0"/>
              </a:rPr>
              <a:pPr/>
              <a:t>155</a:t>
            </a:fld>
            <a:endParaRPr lang="nl-NL" altLang="nl-BE" sz="1200">
              <a:solidFill>
                <a:srgbClr val="898989"/>
              </a:solidFill>
              <a:latin typeface="Arial" pitchFamily="34" charset="0"/>
            </a:endParaRPr>
          </a:p>
        </p:txBody>
      </p:sp>
      <p:pic>
        <p:nvPicPr>
          <p:cNvPr id="164869" name="Picture 5"/>
          <p:cNvPicPr>
            <a:picLocks noChangeAspect="1"/>
          </p:cNvPicPr>
          <p:nvPr/>
        </p:nvPicPr>
        <p:blipFill>
          <a:blip r:embed="rId3"/>
          <a:stretch>
            <a:fillRect/>
          </a:stretch>
        </p:blipFill>
        <p:spPr>
          <a:xfrm>
            <a:off x="1101725" y="1273175"/>
            <a:ext cx="8120063" cy="5035550"/>
          </a:xfrm>
          <a:prstGeom prst="rect">
            <a:avLst/>
          </a:prstGeom>
          <a:noFill/>
          <a:ln>
            <a:noFill/>
            <a:miter lim="800000"/>
          </a:ln>
        </p:spPr>
      </p:pic>
    </p:spTree>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p:cNvSpPr>
          <p:nvPr>
            <p:ph type="title"/>
          </p:nvPr>
        </p:nvSpPr>
        <p:spPr>
          <a:xfrm>
            <a:off x="320675" y="77788"/>
            <a:ext cx="91440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eaLnBrk="1" hangingPunct="1"/>
            <a:r>
              <a:rPr lang="nl-BE" altLang="nl-BE"/>
              <a:t>R</a:t>
            </a:r>
            <a:r>
              <a:rPr lang="en-US" altLang="nl-BE"/>
              <a:t>elational Databases</a:t>
            </a:r>
            <a:endParaRPr lang="en-US" altLang="nl-BE" sz="2800"/>
          </a:p>
        </p:txBody>
      </p:sp>
      <p:sp>
        <p:nvSpPr>
          <p:cNvPr id="5123" name="Content Placeholder 2"/>
          <p:cNvSpPr>
            <a:spLocks noGrp="1"/>
          </p:cNvSpPr>
          <p:nvPr>
            <p:ph idx="1"/>
          </p:nvPr>
        </p:nvSpPr>
        <p:spPr>
          <a:xfrm>
            <a:off x="414338" y="6240463"/>
            <a:ext cx="8915400" cy="617537"/>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3"/>
              </a:rPr>
              <a:t>www.pdbmbook.com</a:t>
            </a:r>
            <a:endParaRPr lang="en-US" altLang="nl-BE"/>
          </a:p>
          <a:p>
            <a:pPr marL="0" lvl="0" indent="0">
              <a:buNone/>
            </a:pPr>
            <a:endParaRPr lang="nl-BE" altLang="nl-BE"/>
          </a:p>
        </p:txBody>
      </p:sp>
      <p:pic>
        <p:nvPicPr>
          <p:cNvPr id="5124" name="Picture 2"/>
          <p:cNvPicPr>
            <a:picLocks noChangeAspect="1"/>
          </p:cNvPicPr>
          <p:nvPr/>
        </p:nvPicPr>
        <p:blipFill>
          <a:blip r:embed="rId4"/>
          <a:stretch>
            <a:fillRect/>
          </a:stretch>
        </p:blipFill>
        <p:spPr>
          <a:xfrm>
            <a:off x="925513" y="1295400"/>
            <a:ext cx="8120062" cy="5035550"/>
          </a:xfrm>
          <a:prstGeom prst="rect">
            <a:avLst/>
          </a:prstGeom>
          <a:noFill/>
          <a:ln>
            <a:noFill/>
            <a:miter lim="800000"/>
          </a:ln>
        </p:spPr>
      </p:pic>
    </p:spTree>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Introduction</a:t>
            </a:r>
          </a:p>
        </p:txBody>
      </p:sp>
      <p:sp>
        <p:nvSpPr>
          <p:cNvPr id="7171"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altLang="nl-BE" sz="3200" b="0" i="0" u="none" strike="noStrike" kern="1200" cap="none" spc="0" normalizeH="0" baseline="0" noProof="0" smtClean="0">
                <a:ln>
                  <a:noFill/>
                </a:ln>
                <a:solidFill>
                  <a:schemeClr val="tx1"/>
                </a:solidFill>
                <a:effectLst/>
                <a:uLnTx/>
                <a:uFillTx/>
                <a:latin typeface="+mn-lt" pitchFamily="34" charset="0"/>
                <a:ea typeface="+mn-ea"/>
                <a:cs typeface="+mn-cs"/>
              </a:rPr>
              <a:t>Relational Model</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altLang="nl-BE" sz="3200" b="0" i="0" u="none" strike="noStrike" kern="1200" cap="none" spc="0" normalizeH="0" baseline="0" noProof="0" smtClean="0">
                <a:ln>
                  <a:noFill/>
                </a:ln>
                <a:solidFill>
                  <a:schemeClr val="tx1"/>
                </a:solidFill>
                <a:effectLst/>
                <a:uLnTx/>
                <a:uFillTx/>
                <a:latin typeface="+mn-lt" pitchFamily="34" charset="0"/>
                <a:ea typeface="+mn-ea"/>
                <a:cs typeface="+mn-cs"/>
              </a:rPr>
              <a:t>Normalization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altLang="nl-BE" sz="3200" b="0" i="0" u="none" strike="noStrike" kern="1200" cap="none" spc="0" normalizeH="0" baseline="0" noProof="0" smtClean="0">
                <a:ln>
                  <a:noFill/>
                </a:ln>
                <a:solidFill>
                  <a:schemeClr val="tx1"/>
                </a:solidFill>
                <a:effectLst/>
                <a:uLnTx/>
                <a:uFillTx/>
                <a:latin typeface="+mn-lt" pitchFamily="34" charset="0"/>
                <a:ea typeface="+mn-ea"/>
                <a:cs typeface="+mn-cs"/>
              </a:rPr>
              <a:t>Mapping a conceptual ER model to a relational model</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altLang="nl-BE" sz="3200" b="0" i="0" u="none" strike="noStrike" kern="1200" cap="none" spc="0" normalizeH="0" baseline="0" noProof="0" smtClean="0">
                <a:ln>
                  <a:noFill/>
                </a:ln>
                <a:solidFill>
                  <a:schemeClr val="tx1"/>
                </a:solidFill>
                <a:effectLst/>
                <a:uLnTx/>
                <a:uFillTx/>
                <a:latin typeface="+mn-lt" pitchFamily="34" charset="0"/>
                <a:ea typeface="+mn-ea"/>
                <a:cs typeface="+mn-cs"/>
              </a:rPr>
              <a:t>Mapping a conceptual EER model to a relational model</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71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B48C6C3-45E4-4323-8FD1-DDFB0DA63DDC}" type="slidenum">
              <a:rPr lang="nl-NL" altLang="nl-BE" sz="1200">
                <a:solidFill>
                  <a:srgbClr val="898989"/>
                </a:solidFill>
                <a:latin typeface="Arial" pitchFamily="34" charset="0"/>
              </a:rPr>
              <a:pPr/>
              <a:t>157</a:t>
            </a:fld>
            <a:endParaRPr lang="nl-NL" altLang="nl-BE" sz="1200">
              <a:solidFill>
                <a:srgbClr val="898989"/>
              </a:solidFill>
              <a:latin typeface="Arial" pitchFamily="34" charset="0"/>
            </a:endParaRPr>
          </a:p>
        </p:txBody>
      </p:sp>
    </p:spTree>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Relational Model</a:t>
            </a:r>
          </a:p>
        </p:txBody>
      </p:sp>
      <p:sp>
        <p:nvSpPr>
          <p:cNvPr id="921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Basic Concepts</a:t>
            </a:r>
          </a:p>
          <a:p>
            <a:pPr lvl="0"/>
            <a:r>
              <a:t>Formal Definitions</a:t>
            </a:r>
          </a:p>
          <a:p>
            <a:pPr lvl="0"/>
            <a:r>
              <a:t>Types of Keys</a:t>
            </a:r>
          </a:p>
          <a:p>
            <a:pPr lvl="0"/>
            <a:r>
              <a:t>Relational Constraints</a:t>
            </a:r>
          </a:p>
          <a:p>
            <a:pPr lvl="0"/>
            <a:r>
              <a:t>Example Relational Model</a:t>
            </a:r>
          </a:p>
        </p:txBody>
      </p:sp>
      <p:sp>
        <p:nvSpPr>
          <p:cNvPr id="92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6FE52C0-F555-46F3-BB84-26284D0F1555}" type="slidenum">
              <a:rPr lang="nl-NL" altLang="nl-BE" sz="1200">
                <a:solidFill>
                  <a:srgbClr val="898989"/>
                </a:solidFill>
                <a:latin typeface="Arial" pitchFamily="34" charset="0"/>
              </a:rPr>
              <a:pPr/>
              <a:t>158</a:t>
            </a:fld>
            <a:endParaRPr lang="nl-NL" altLang="nl-BE" sz="1200">
              <a:solidFill>
                <a:srgbClr val="898989"/>
              </a:solidFill>
              <a:latin typeface="Arial" pitchFamily="34" charset="0"/>
            </a:endParaRPr>
          </a:p>
        </p:txBody>
      </p:sp>
    </p:spTree>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Basic Concepts</a:t>
            </a:r>
          </a:p>
        </p:txBody>
      </p:sp>
      <p:sp>
        <p:nvSpPr>
          <p:cNvPr id="11267" name="Content Placeholder 2"/>
          <p:cNvSpPr>
            <a:spLocks noGrp="1"/>
          </p:cNvSpPr>
          <p:nvPr>
            <p:ph idx="1"/>
          </p:nvPr>
        </p:nvSpPr>
        <p:spPr>
          <a:xfrm>
            <a:off x="495300" y="15113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Relational model was first formalized by Edgar F. Codd in 1970</a:t>
            </a:r>
          </a:p>
          <a:p>
            <a:pPr lvl="0"/>
            <a:r>
              <a:t>Relational model is a formal data model with a sound mathematical foundation, based on set theory and first order predicate logic</a:t>
            </a:r>
          </a:p>
          <a:p>
            <a:pPr lvl="0"/>
            <a:r>
              <a:t>No graphical representation</a:t>
            </a:r>
          </a:p>
          <a:p>
            <a:pPr lvl="0"/>
            <a:r>
              <a:t>Commonly adopted to build both logical and internal data models</a:t>
            </a:r>
          </a:p>
          <a:p>
            <a:pPr lvl="0"/>
            <a:r>
              <a:t>Microsoft SQL Server, IBM DB2 and Oracle</a:t>
            </a:r>
          </a:p>
        </p:txBody>
      </p:sp>
      <p:sp>
        <p:nvSpPr>
          <p:cNvPr id="112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759150D-48DC-4D76-9A21-ABAC7780728B}" type="slidenum">
              <a:rPr lang="nl-NL" altLang="nl-BE" sz="1200">
                <a:solidFill>
                  <a:srgbClr val="898989"/>
                </a:solidFill>
                <a:latin typeface="Arial" pitchFamily="34" charset="0"/>
              </a:rPr>
              <a:pPr/>
              <a:t>159</a:t>
            </a:fld>
            <a:endParaRPr lang="nl-NL" altLang="nl-BE" sz="1200">
              <a:solidFill>
                <a:srgbClr val="898989"/>
              </a:solidFill>
              <a:latin typeface="Arial" pitchFamily="34" charset="0"/>
            </a:endParaRPr>
          </a:p>
        </p:txBody>
      </p:sp>
    </p:spTree>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Model</a:t>
            </a:r>
          </a:p>
        </p:txBody>
      </p:sp>
      <p:sp>
        <p:nvSpPr>
          <p:cNvPr id="3584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Logical data model can be mapped to an internal data model that represents the data’s physical storage details </a:t>
            </a:r>
            <a:endParaRPr lang="en-US" altLang="nl-BE" sz="2800"/>
          </a:p>
          <a:p>
            <a:pPr lvl="1"/>
            <a:r>
              <a:rPr lang="en-US" altLang="nl-BE" sz="2400"/>
              <a:t>clearly describes which data is stored where, in what format, which indexes are provided to speed up retrieval, etc.</a:t>
            </a:r>
            <a:endParaRPr lang="en-US" altLang="nl-BE" sz="2400"/>
          </a:p>
          <a:p>
            <a:pPr lvl="1"/>
            <a:r>
              <a:rPr lang="en-US" altLang="nl-BE" sz="2400"/>
              <a:t>highly DBMS specific</a:t>
            </a:r>
            <a:endParaRPr lang="en-US" altLang="nl-BE" sz="2400"/>
          </a:p>
          <a:p>
            <a:pPr lvl="0"/>
            <a:r>
              <a:rPr lang="en-US" altLang="nl-BE" sz="2800"/>
              <a:t>External data model contains various subsets of the data items in the logical model, also called views, tailored towards the needs of specific applications or groups of users</a:t>
            </a:r>
            <a:endParaRPr lang="nl-BE" altLang="nl-BE" sz="2800"/>
          </a:p>
        </p:txBody>
      </p:sp>
      <p:sp>
        <p:nvSpPr>
          <p:cNvPr id="358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B938260-3883-4821-A2A4-63CDA17CE32A}" type="slidenum">
              <a:rPr lang="nl-NL" altLang="nl-BE" sz="1200">
                <a:solidFill>
                  <a:srgbClr val="898989"/>
                </a:solidFill>
                <a:latin typeface="Arial" pitchFamily="34" charset="0"/>
              </a:rPr>
              <a:pPr/>
              <a:t>16</a:t>
            </a:fld>
            <a:endParaRPr lang="nl-NL" altLang="nl-BE" sz="1200">
              <a:solidFill>
                <a:srgbClr val="898989"/>
              </a:solidFill>
              <a:latin typeface="Arial" pitchFamily="34" charset="0"/>
            </a:endParaRPr>
          </a:p>
        </p:txBody>
      </p:sp>
    </p:spTree>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Basic Concepts</a:t>
            </a:r>
          </a:p>
        </p:txBody>
      </p:sp>
      <p:sp>
        <p:nvSpPr>
          <p:cNvPr id="1331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 database is represented as a collection of relations</a:t>
            </a:r>
          </a:p>
          <a:p>
            <a:pPr lvl="0"/>
            <a:r>
              <a:t>A relation is defined as a set of tuples that each represent a similar real world entity </a:t>
            </a:r>
          </a:p>
          <a:p>
            <a:pPr lvl="0"/>
            <a:r>
              <a:t>A tuple is an ordered list of attribute values that each describe an aspect of an entity</a:t>
            </a:r>
          </a:p>
        </p:txBody>
      </p:sp>
      <p:sp>
        <p:nvSpPr>
          <p:cNvPr id="133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DC9F234-1D16-4309-9F93-12E01FCB7A53}" type="slidenum">
              <a:rPr lang="nl-NL" altLang="nl-BE" sz="1200">
                <a:solidFill>
                  <a:srgbClr val="898989"/>
                </a:solidFill>
                <a:latin typeface="Arial" pitchFamily="34" charset="0"/>
              </a:rPr>
              <a:pPr/>
              <a:t>160</a:t>
            </a:fld>
            <a:endParaRPr lang="nl-NL" altLang="nl-BE" sz="1200">
              <a:solidFill>
                <a:srgbClr val="898989"/>
              </a:solidFill>
              <a:latin typeface="Arial" pitchFamily="34" charset="0"/>
            </a:endParaRPr>
          </a:p>
        </p:txBody>
      </p:sp>
    </p:spTree>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Basic Concepts</a:t>
            </a:r>
          </a:p>
        </p:txBody>
      </p:sp>
      <p:sp>
        <p:nvSpPr>
          <p:cNvPr id="1536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4555C86-3A29-4BE0-966E-31F37EF4E8D8}" type="slidenum">
              <a:rPr lang="nl-NL" altLang="nl-BE" sz="1200">
                <a:solidFill>
                  <a:srgbClr val="898989"/>
                </a:solidFill>
                <a:latin typeface="Arial" pitchFamily="34" charset="0"/>
              </a:rPr>
              <a:pPr/>
              <a:t>161</a:t>
            </a:fld>
            <a:endParaRPr lang="nl-NL" altLang="nl-BE" sz="1200">
              <a:solidFill>
                <a:srgbClr val="898989"/>
              </a:solidFill>
              <a:latin typeface="Arial" pitchFamily="34" charset="0"/>
            </a:endParaRPr>
          </a:p>
        </p:txBody>
      </p:sp>
      <p:pic>
        <p:nvPicPr>
          <p:cNvPr id="15364" name="Picture 4"/>
          <p:cNvPicPr>
            <a:picLocks noChangeAspect="1"/>
          </p:cNvPicPr>
          <p:nvPr/>
        </p:nvPicPr>
        <p:blipFill>
          <a:blip r:embed="rId3"/>
          <a:stretch>
            <a:fillRect/>
          </a:stretch>
        </p:blipFill>
        <p:spPr>
          <a:xfrm>
            <a:off x="285750" y="1803400"/>
            <a:ext cx="9124950" cy="3159125"/>
          </a:xfrm>
          <a:prstGeom prst="rect">
            <a:avLst/>
          </a:prstGeom>
          <a:noFill/>
          <a:ln>
            <a:noFill/>
            <a:miter lim="800000"/>
          </a:ln>
        </p:spPr>
      </p:pic>
    </p:spTree>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Basic Concepts</a:t>
            </a:r>
          </a:p>
        </p:txBody>
      </p:sp>
      <p:sp>
        <p:nvSpPr>
          <p:cNvPr id="1741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C968860-8522-4EB7-B0F8-02CC77C2F325}" type="slidenum">
              <a:rPr lang="nl-NL" altLang="nl-BE" sz="1200">
                <a:solidFill>
                  <a:srgbClr val="898989"/>
                </a:solidFill>
                <a:latin typeface="Arial" pitchFamily="34" charset="0"/>
              </a:rPr>
              <a:pPr/>
              <a:t>162</a:t>
            </a:fld>
            <a:endParaRPr lang="nl-NL" altLang="nl-BE" sz="1200">
              <a:solidFill>
                <a:srgbClr val="898989"/>
              </a:solidFill>
              <a:latin typeface="Arial" pitchFamily="34" charset="0"/>
            </a:endParaRPr>
          </a:p>
        </p:txBody>
      </p:sp>
      <p:graphicFrame>
        <p:nvGraphicFramePr>
          <p:cNvPr id="17412" name="Table 4"/>
          <p:cNvGraphicFramePr>
            <a:graphicFrameLocks noGrp="1"/>
          </p:cNvGraphicFramePr>
          <p:nvPr/>
        </p:nvGraphicFramePr>
        <p:xfrm>
          <a:off x="2795588" y="1803400"/>
          <a:ext cx="4314825" cy="4042223"/>
        </p:xfrm>
        <a:graphic>
          <a:graphicData uri="http://schemas.openxmlformats.org/drawingml/2006/table">
            <a:tbl>
              <a:tblPr/>
              <a:tblGrid>
                <a:gridCol w="1941512"/>
                <a:gridCol w="2373312"/>
              </a:tblGrid>
              <a:tr h="571500">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b="1">
                          <a:solidFill>
                            <a:srgbClr val="000000"/>
                          </a:solidFill>
                          <a:latin typeface="Calibri" pitchFamily="34" charset="0"/>
                        </a:rPr>
                        <a:t>EER model</a:t>
                      </a:r>
                      <a:endParaRPr lang="nl-BE" altLang="en-US" sz="2400" b="1">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b="1">
                          <a:solidFill>
                            <a:srgbClr val="000000"/>
                          </a:solidFill>
                          <a:latin typeface="Calibri" pitchFamily="34" charset="0"/>
                        </a:rPr>
                        <a:t>Relational Model</a:t>
                      </a:r>
                      <a:endParaRPr lang="nl-BE" altLang="en-US" sz="2400" b="1">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71500">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a:solidFill>
                            <a:srgbClr val="000000"/>
                          </a:solidFill>
                          <a:latin typeface="Calibri" pitchFamily="34" charset="0"/>
                        </a:rPr>
                        <a:t>Entity type</a:t>
                      </a:r>
                      <a:endParaRPr lang="nl-BE" altLang="en-US" sz="2400">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a:solidFill>
                            <a:srgbClr val="000000"/>
                          </a:solidFill>
                          <a:latin typeface="Calibri" pitchFamily="34" charset="0"/>
                        </a:rPr>
                        <a:t>Relation</a:t>
                      </a:r>
                      <a:endParaRPr lang="nl-BE" altLang="en-US" sz="2400">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71500">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a:solidFill>
                            <a:srgbClr val="000000"/>
                          </a:solidFill>
                          <a:latin typeface="Calibri" pitchFamily="34" charset="0"/>
                        </a:rPr>
                        <a:t>Entity</a:t>
                      </a:r>
                      <a:endParaRPr lang="nl-BE" altLang="en-US" sz="2400">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a:solidFill>
                            <a:srgbClr val="000000"/>
                          </a:solidFill>
                          <a:latin typeface="Calibri" pitchFamily="34" charset="0"/>
                        </a:rPr>
                        <a:t>Tuple</a:t>
                      </a:r>
                      <a:endParaRPr lang="nl-BE" altLang="en-US" sz="2400">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571500">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a:solidFill>
                            <a:srgbClr val="000000"/>
                          </a:solidFill>
                          <a:latin typeface="Calibri" pitchFamily="34" charset="0"/>
                        </a:rPr>
                        <a:t>Attribute type</a:t>
                      </a:r>
                      <a:endParaRPr lang="nl-BE" altLang="en-US" sz="2400">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a:solidFill>
                            <a:srgbClr val="000000"/>
                          </a:solidFill>
                          <a:latin typeface="Calibri" pitchFamily="34" charset="0"/>
                        </a:rPr>
                        <a:t>Column name</a:t>
                      </a:r>
                      <a:endParaRPr lang="nl-BE" altLang="en-US" sz="2400">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571500">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a:solidFill>
                            <a:srgbClr val="000000"/>
                          </a:solidFill>
                          <a:latin typeface="Calibri" pitchFamily="34" charset="0"/>
                        </a:rPr>
                        <a:t>Attribute </a:t>
                      </a:r>
                      <a:endParaRPr lang="nl-BE" altLang="en-US" sz="2400">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2" tIns="0" rIns="68592"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tabLst>
                          <a:tab pos="457200"/>
                          <a:tab pos="914400"/>
                        </a:tabLst>
                      </a:pPr>
                      <a:r>
                        <a:rPr lang="en-US" altLang="en-US" sz="2400">
                          <a:solidFill>
                            <a:srgbClr val="000000"/>
                          </a:solidFill>
                          <a:latin typeface="Calibri" pitchFamily="34" charset="0"/>
                        </a:rPr>
                        <a:t>Cell</a:t>
                      </a:r>
                      <a:endParaRPr lang="nl-BE" altLang="en-US" sz="2400">
                        <a:solidFill>
                          <a:srgbClr val="000000"/>
                        </a:solidFill>
                        <a:latin typeface="Calibri" pitchFamily="34" charset="0"/>
                        <a:ea typeface="Calibri" panose="020f0502020204030204" pitchFamily="34" charset="0"/>
                      </a:endParaRPr>
                    </a:p>
                  </a:txBody>
                  <a:tcPr marL="68592" marR="68592"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Basic Concepts</a:t>
            </a:r>
          </a:p>
        </p:txBody>
      </p:sp>
      <p:sp>
        <p:nvSpPr>
          <p:cNvPr id="19459" name="Content Placeholder 2"/>
          <p:cNvSpPr>
            <a:spLocks noGrp="1"/>
          </p:cNvSpPr>
          <p:nvPr>
            <p:ph idx="1"/>
          </p:nvPr>
        </p:nvSpPr>
        <p:spPr>
          <a:xfrm>
            <a:off x="495300" y="1600200"/>
            <a:ext cx="94107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2800">
                <a:latin typeface="Consolas" pitchFamily="49" charset="0"/>
              </a:rPr>
              <a:t>Student (Studentnr, Name, HomePhone, Address)</a:t>
            </a:r>
            <a:endParaRPr lang="en-US" altLang="nl-BE" sz="2800">
              <a:latin typeface="Consolas" pitchFamily="49" charset="0"/>
            </a:endParaRPr>
          </a:p>
          <a:p>
            <a:pPr marL="0" lvl="0" indent="0">
              <a:buNone/>
            </a:pPr>
            <a:br>
              <a:rPr lang="en-US" altLang="nl-BE" sz="2800">
                <a:latin typeface="Consolas" pitchFamily="49" charset="0"/>
              </a:rPr>
            </a:br>
            <a:r>
              <a:rPr lang="en-US" altLang="nl-BE" sz="2800">
                <a:latin typeface="Consolas" pitchFamily="49" charset="0"/>
              </a:rPr>
              <a:t>Professor (SSN, Name, HomePhone, OfficePhone, E-mail)</a:t>
            </a:r>
            <a:endParaRPr lang="en-US" altLang="nl-BE" sz="2800">
              <a:latin typeface="Consolas" pitchFamily="49" charset="0"/>
            </a:endParaRPr>
          </a:p>
          <a:p>
            <a:pPr marL="0" lvl="0" indent="0">
              <a:buNone/>
            </a:pPr>
            <a:br>
              <a:rPr lang="en-US" altLang="nl-BE" sz="2800">
                <a:latin typeface="Consolas" pitchFamily="49" charset="0"/>
              </a:rPr>
            </a:br>
            <a:r>
              <a:rPr lang="en-US" altLang="nl-BE" sz="2800">
                <a:latin typeface="Consolas" pitchFamily="49" charset="0"/>
              </a:rPr>
              <a:t>Course (CourseNo, CourseName)</a:t>
            </a:r>
            <a:endParaRPr lang="nl-BE" altLang="nl-BE" sz="2800">
              <a:latin typeface="Consolas" pitchFamily="49" charset="0"/>
            </a:endParaRPr>
          </a:p>
          <a:p>
            <a:pPr marL="0" lvl="0" indent="0">
              <a:buNone/>
            </a:pPr>
            <a:endParaRPr lang="nl-BE" altLang="nl-BE"/>
          </a:p>
        </p:txBody>
      </p:sp>
      <p:sp>
        <p:nvSpPr>
          <p:cNvPr id="194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99BC141-6DB5-47D3-910F-271D7A7EF888}" type="slidenum">
              <a:rPr lang="nl-NL" altLang="nl-BE" sz="1200">
                <a:solidFill>
                  <a:srgbClr val="898989"/>
                </a:solidFill>
                <a:latin typeface="Arial" pitchFamily="34" charset="0"/>
              </a:rPr>
              <a:pPr/>
              <a:t>163</a:t>
            </a:fld>
            <a:endParaRPr lang="nl-NL" altLang="nl-BE" sz="1200">
              <a:solidFill>
                <a:srgbClr val="898989"/>
              </a:solidFill>
              <a:latin typeface="Arial" pitchFamily="34" charset="0"/>
            </a:endParaRPr>
          </a:p>
        </p:txBody>
      </p:sp>
    </p:spTree>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Formal Definitions</a:t>
            </a:r>
          </a:p>
        </p:txBody>
      </p:sp>
      <p:sp>
        <p:nvSpPr>
          <p:cNvPr id="21507" name="Content Placeholder 2"/>
          <p:cNvSpPr>
            <a:spLocks noGrp="1"/>
          </p:cNvSpPr>
          <p:nvPr>
            <p:ph idx="1"/>
          </p:nvPr>
        </p:nvSpPr>
        <p:spPr>
          <a:xfrm>
            <a:off x="495300" y="1417638"/>
            <a:ext cx="8915400" cy="4525962"/>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A domain specifies the range of admissible values for an attribute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type</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smtClean="0">
                <a:ln>
                  <a:noFill/>
                </a:ln>
                <a:solidFill>
                  <a:schemeClr val="tx1"/>
                </a:solidFill>
                <a:effectLst/>
                <a:uLnTx/>
                <a:uFillTx/>
                <a:latin typeface="+mn-lt" pitchFamily="34" charset="0"/>
                <a:ea typeface="+mn-ea"/>
                <a:cs typeface="+mn-cs"/>
              </a:rPr>
              <a:t>Example: </a:t>
            </a:r>
            <a:r>
              <a:rPr kumimoji="0" lang="en-US" sz="2400" b="0" i="0" u="none" strike="noStrike" kern="1200" cap="none" spc="0" normalizeH="0" baseline="0" noProof="0">
                <a:ln>
                  <a:noFill/>
                </a:ln>
                <a:solidFill>
                  <a:schemeClr val="tx1"/>
                </a:solidFill>
                <a:effectLst/>
                <a:uLnTx/>
                <a:uFillTx/>
                <a:latin typeface="+mn-lt" pitchFamily="34" charset="0"/>
                <a:ea typeface="+mn-ea"/>
                <a:cs typeface="+mn-cs"/>
              </a:rPr>
              <a:t>gender </a:t>
            </a:r>
            <a:r>
              <a:rPr kumimoji="0" lang="en-US" sz="2400" b="0" i="0" u="none" strike="noStrike" kern="1200" cap="none" spc="0" normalizeH="0" baseline="0" noProof="0" smtClean="0">
                <a:ln>
                  <a:noFill/>
                </a:ln>
                <a:solidFill>
                  <a:schemeClr val="tx1"/>
                </a:solidFill>
                <a:effectLst/>
                <a:uLnTx/>
                <a:uFillTx/>
                <a:latin typeface="+mn-lt" pitchFamily="34" charset="0"/>
                <a:ea typeface="+mn-ea"/>
                <a:cs typeface="+mn-cs"/>
              </a:rPr>
              <a:t>domain, time domain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Each attribute type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is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defined using a corresponding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domain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A domain can be used multiple times in a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relation</a:t>
            </a: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b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b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215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68B5136-13BA-4161-B6EB-391A8E896F39}" type="slidenum">
              <a:rPr lang="nl-NL" altLang="nl-BE" sz="1200">
                <a:solidFill>
                  <a:srgbClr val="898989"/>
                </a:solidFill>
                <a:latin typeface="Arial" pitchFamily="34" charset="0"/>
              </a:rPr>
              <a:pPr/>
              <a:t>164</a:t>
            </a:fld>
            <a:endParaRPr lang="nl-NL" altLang="nl-BE" sz="1200">
              <a:solidFill>
                <a:srgbClr val="898989"/>
              </a:solidFill>
              <a:latin typeface="Arial" pitchFamily="34" charset="0"/>
            </a:endParaRPr>
          </a:p>
        </p:txBody>
      </p:sp>
      <p:pic>
        <p:nvPicPr>
          <p:cNvPr id="21509" name="Picture 4"/>
          <p:cNvPicPr>
            <a:picLocks noChangeAspect="1"/>
          </p:cNvPicPr>
          <p:nvPr/>
        </p:nvPicPr>
        <p:blipFill>
          <a:blip r:embed="rId3"/>
          <a:stretch>
            <a:fillRect/>
          </a:stretch>
        </p:blipFill>
        <p:spPr>
          <a:xfrm>
            <a:off x="866775" y="4419600"/>
            <a:ext cx="7048500" cy="1936750"/>
          </a:xfrm>
          <a:prstGeom prst="rect">
            <a:avLst/>
          </a:prstGeom>
          <a:noFill/>
          <a:ln>
            <a:noFill/>
            <a:miter lim="800000"/>
          </a:ln>
        </p:spPr>
      </p:pic>
    </p:spTree>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Formal Definitions</a:t>
            </a:r>
          </a:p>
        </p:txBody>
      </p:sp>
      <p:sp>
        <p:nvSpPr>
          <p:cNvPr id="2355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a:t>
            </a:r>
            <a:r>
              <a:rPr lang="en-US" altLang="nl-BE" i="1"/>
              <a:t>relation </a:t>
            </a:r>
            <a:r>
              <a:rPr lang="en-US" altLang="nl-BE"/>
              <a:t>R(A</a:t>
            </a:r>
            <a:r>
              <a:rPr lang="en-US" altLang="nl-BE" baseline="-25000"/>
              <a:t>1</a:t>
            </a:r>
            <a:r>
              <a:rPr lang="en-US" altLang="nl-BE"/>
              <a:t>, A</a:t>
            </a:r>
            <a:r>
              <a:rPr lang="en-US" altLang="nl-BE" baseline="-25000"/>
              <a:t>2</a:t>
            </a:r>
            <a:r>
              <a:rPr lang="en-US" altLang="nl-BE"/>
              <a:t>, A</a:t>
            </a:r>
            <a:r>
              <a:rPr lang="en-US" altLang="nl-BE" baseline="-25000"/>
              <a:t>3</a:t>
            </a:r>
            <a:r>
              <a:rPr lang="en-US" altLang="nl-BE"/>
              <a:t>,… A</a:t>
            </a:r>
            <a:r>
              <a:rPr lang="en-US" altLang="nl-BE" baseline="-25000"/>
              <a:t>n</a:t>
            </a:r>
            <a:r>
              <a:rPr lang="en-US" altLang="nl-BE"/>
              <a:t>) can now be formally defined as a set of m tuples r = {t</a:t>
            </a:r>
            <a:r>
              <a:rPr lang="en-US" altLang="nl-BE" baseline="-25000"/>
              <a:t>1</a:t>
            </a:r>
            <a:r>
              <a:rPr lang="en-US" altLang="nl-BE"/>
              <a:t>, t</a:t>
            </a:r>
            <a:r>
              <a:rPr lang="en-US" altLang="nl-BE" baseline="-25000"/>
              <a:t>2</a:t>
            </a:r>
            <a:r>
              <a:rPr lang="en-US" altLang="nl-BE"/>
              <a:t>, t</a:t>
            </a:r>
            <a:r>
              <a:rPr lang="en-US" altLang="nl-BE" baseline="-25000"/>
              <a:t>3</a:t>
            </a:r>
            <a:r>
              <a:rPr lang="en-US" altLang="nl-BE"/>
              <a:t>,… t</a:t>
            </a:r>
            <a:r>
              <a:rPr lang="en-US" altLang="nl-BE" baseline="-25000"/>
              <a:t>m</a:t>
            </a:r>
            <a:r>
              <a:rPr lang="en-US" altLang="nl-BE"/>
              <a:t>} whereby each </a:t>
            </a:r>
            <a:r>
              <a:rPr lang="en-US" altLang="nl-BE" i="1"/>
              <a:t>tuple</a:t>
            </a:r>
            <a:r>
              <a:rPr lang="en-US" altLang="nl-BE"/>
              <a:t> t is an ordered list of n values t = &lt;v</a:t>
            </a:r>
            <a:r>
              <a:rPr lang="en-US" altLang="nl-BE" baseline="-25000"/>
              <a:t>1</a:t>
            </a:r>
            <a:r>
              <a:rPr lang="en-US" altLang="nl-BE"/>
              <a:t>, v</a:t>
            </a:r>
            <a:r>
              <a:rPr lang="en-US" altLang="nl-BE" baseline="-25000"/>
              <a:t>2</a:t>
            </a:r>
            <a:r>
              <a:rPr lang="en-US" altLang="nl-BE"/>
              <a:t>, v</a:t>
            </a:r>
            <a:r>
              <a:rPr lang="en-US" altLang="nl-BE" baseline="-25000"/>
              <a:t>3</a:t>
            </a:r>
            <a:r>
              <a:rPr lang="en-US" altLang="nl-BE"/>
              <a:t>,… v</a:t>
            </a:r>
            <a:r>
              <a:rPr lang="en-US" altLang="nl-BE" baseline="-25000"/>
              <a:t>n</a:t>
            </a:r>
            <a:r>
              <a:rPr lang="en-US" altLang="nl-BE"/>
              <a:t>&gt; corresponding to a particular entity  </a:t>
            </a:r>
            <a:endParaRPr lang="en-US" altLang="nl-BE"/>
          </a:p>
          <a:p>
            <a:pPr lvl="1"/>
            <a:r>
              <a:rPr lang="en-US" altLang="nl-BE"/>
              <a:t>each value v</a:t>
            </a:r>
            <a:r>
              <a:rPr lang="en-US" altLang="nl-BE" baseline="-25000"/>
              <a:t>i</a:t>
            </a:r>
            <a:r>
              <a:rPr lang="en-US" altLang="nl-BE"/>
              <a:t> is an element of the corresponding domain, dom(A</a:t>
            </a:r>
            <a:r>
              <a:rPr lang="en-US" altLang="nl-BE" baseline="-25000"/>
              <a:t>i</a:t>
            </a:r>
            <a:r>
              <a:rPr lang="en-US" altLang="nl-BE"/>
              <a:t>), or is a special NULL</a:t>
            </a:r>
            <a:r>
              <a:rPr lang="en-US" altLang="nl-BE" i="1"/>
              <a:t> </a:t>
            </a:r>
            <a:r>
              <a:rPr lang="en-US" altLang="nl-BE"/>
              <a:t>value</a:t>
            </a:r>
            <a:endParaRPr lang="en-US" altLang="nl-BE"/>
          </a:p>
          <a:p>
            <a:pPr lvl="1"/>
            <a:r>
              <a:rPr lang="en-US" altLang="nl-BE"/>
              <a:t>NULL value means that the value is missing, irrelevant or not applicable</a:t>
            </a:r>
            <a:endParaRPr lang="nl-BE" altLang="nl-BE"/>
          </a:p>
        </p:txBody>
      </p:sp>
      <p:sp>
        <p:nvSpPr>
          <p:cNvPr id="235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4D44B70-1E40-4EB0-9875-C53595BF57DE}" type="slidenum">
              <a:rPr lang="nl-NL" altLang="nl-BE" sz="1200">
                <a:solidFill>
                  <a:srgbClr val="898989"/>
                </a:solidFill>
                <a:latin typeface="Arial" pitchFamily="34" charset="0"/>
              </a:rPr>
              <a:pPr/>
              <a:t>165</a:t>
            </a:fld>
            <a:endParaRPr lang="nl-NL" altLang="nl-BE" sz="1200">
              <a:solidFill>
                <a:srgbClr val="898989"/>
              </a:solidFill>
              <a:latin typeface="Arial" pitchFamily="34" charset="0"/>
            </a:endParaRPr>
          </a:p>
        </p:txBody>
      </p:sp>
    </p:spTree>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Formal Definitions</a:t>
            </a:r>
          </a:p>
        </p:txBody>
      </p:sp>
      <p:sp>
        <p:nvSpPr>
          <p:cNvPr id="25603"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Student(100, Michael Johnson, 123 456 789, 532 Seventh Avenue</a:t>
            </a:r>
            <a:r>
              <a:rPr kumimoji="0" lang="en-US" sz="32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de-DE" sz="3200" b="0" i="0" u="none" strike="noStrike" kern="1200" cap="none" spc="0" normalizeH="0" baseline="0" noProof="0">
                <a:ln>
                  <a:noFill/>
                </a:ln>
                <a:solidFill>
                  <a:schemeClr val="tx1"/>
                </a:solidFill>
                <a:effectLst/>
                <a:uLnTx/>
                <a:uFillTx/>
                <a:latin typeface="Consolas" pitchFamily="49" charset="0"/>
                <a:ea typeface="+mn-ea"/>
                <a:cs typeface="+mn-cs"/>
              </a:rPr>
              <a:t>Professor(50, Bart Baesens, NULL, 876 543 210, Bart.Baesens@kuleuven.be)</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smtClean="0">
                <a:ln>
                  <a:noFill/>
                </a:ln>
                <a:solidFill>
                  <a:schemeClr val="tx1"/>
                </a:solidFill>
                <a:effectLst/>
                <a:uLnTx/>
                <a:uFillTx/>
                <a:latin typeface="Consolas" pitchFamily="49" charset="0"/>
                <a:ea typeface="+mn-ea"/>
                <a:cs typeface="+mn-cs"/>
              </a:rPr>
              <a:t>Course(10</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Principles of Database Management)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256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A14AAC6-EADA-4BA2-BCA2-D888DD6E731E}" type="slidenum">
              <a:rPr lang="nl-NL" altLang="nl-BE" sz="1200">
                <a:solidFill>
                  <a:srgbClr val="898989"/>
                </a:solidFill>
                <a:latin typeface="Arial" pitchFamily="34" charset="0"/>
              </a:rPr>
              <a:pPr/>
              <a:t>166</a:t>
            </a:fld>
            <a:endParaRPr lang="nl-NL" altLang="nl-BE" sz="1200">
              <a:solidFill>
                <a:srgbClr val="898989"/>
              </a:solidFill>
              <a:latin typeface="Arial" pitchFamily="34" charset="0"/>
            </a:endParaRPr>
          </a:p>
        </p:txBody>
      </p:sp>
    </p:spTree>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Formal Definitions</a:t>
            </a:r>
          </a:p>
        </p:txBody>
      </p:sp>
      <p:sp>
        <p:nvSpPr>
          <p:cNvPr id="27651" name="Content Placeholder 2"/>
          <p:cNvSpPr>
            <a:spLocks noGrp="1"/>
          </p:cNvSpPr>
          <p:nvPr>
            <p:ph idx="1"/>
          </p:nvPr>
        </p:nvSpPr>
        <p:spPr>
          <a:xfrm>
            <a:off x="355600" y="1417638"/>
            <a:ext cx="9385300" cy="4525962"/>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A</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relation essentially represents a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set (no ordering + no duplicates!)</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The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domain constraint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states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that the value of each attribute type A must be an atomic and single value from the domain </a:t>
            </a:r>
            <a:r>
              <a:rPr kumimoji="0" lang="en-US" sz="2800" b="0" i="0" u="none" strike="noStrike" kern="1200" cap="none" spc="0" normalizeH="0" baseline="0" noProof="0" err="1" smtClean="0">
                <a:ln>
                  <a:noFill/>
                </a:ln>
                <a:solidFill>
                  <a:schemeClr val="tx1"/>
                </a:solidFill>
                <a:effectLst/>
                <a:uLnTx/>
                <a:uFillTx/>
                <a:latin typeface="+mn-lt" pitchFamily="34" charset="0"/>
                <a:ea typeface="+mn-ea"/>
                <a:cs typeface="+mn-cs"/>
              </a:rPr>
              <a:t>dom(A)</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Example: </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COURSE(coursenr</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coursename, study points</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(10, Principles of Database Management, 6</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5560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0" i="0" u="none" strike="noStrike" kern="1200" cap="none" spc="0" normalizeH="0" baseline="0" noProof="0">
                <a:ln>
                  <a:noFill/>
                </a:ln>
                <a:solidFill>
                  <a:srgbClr val="FF0000"/>
                </a:solidFill>
                <a:effectLst/>
                <a:uLnTx/>
                <a:uFillTx/>
                <a:latin typeface="Consolas" pitchFamily="49" charset="0"/>
                <a:ea typeface="+mn-ea"/>
                <a:cs typeface="+mn-cs"/>
              </a:rPr>
              <a:t>(10, {Principles of Database Management, Database Modeling}, 6</a:t>
            </a:r>
            <a:r>
              <a:rPr kumimoji="0" lang="en-US" sz="2400" b="0" i="0" u="none" strike="noStrike" kern="1200" cap="none" spc="0" normalizeH="0" baseline="0" noProof="0" smtClean="0">
                <a:ln>
                  <a:noFill/>
                </a:ln>
                <a:solidFill>
                  <a:srgbClr val="FF0000"/>
                </a:solidFill>
                <a:effectLst/>
                <a:uLnTx/>
                <a:uFillTx/>
                <a:latin typeface="Consolas" pitchFamily="49" charset="0"/>
                <a:ea typeface="+mn-ea"/>
                <a:cs typeface="+mn-cs"/>
              </a:rPr>
              <a:t>)  </a:t>
            </a:r>
            <a:r>
              <a:rPr kumimoji="0" lang="en-US" sz="2400" b="0" i="0" u="none" strike="noStrike" kern="1200" cap="none" spc="0" normalizeH="0" baseline="0" noProof="0" smtClean="0">
                <a:ln>
                  <a:noFill/>
                </a:ln>
                <a:solidFill>
                  <a:srgbClr val="FF0000"/>
                </a:solidFill>
                <a:effectLst/>
                <a:uLnTx/>
                <a:uFillTx/>
                <a:latin typeface="Consolas" pitchFamily="49" charset="0"/>
                <a:ea typeface="+mn-ea"/>
                <a:cs typeface="+mn-cs"/>
                <a:sym typeface="Wingdings" pitchFamily="2" charset="2"/>
              </a:rPr>
              <a:t> WRONG! </a:t>
            </a:r>
            <a:endParaRPr kumimoji="0" lang="nl-BE" sz="2400" b="0" i="0" u="none" strike="noStrike" kern="1200" cap="none" spc="0" normalizeH="0" baseline="0" noProof="0">
              <a:ln>
                <a:noFill/>
              </a:ln>
              <a:solidFill>
                <a:srgbClr val="FF0000"/>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mn-lt"/>
              <a:ea typeface="+mn-ea"/>
              <a:cs typeface="+mn-cs"/>
            </a:endParaRPr>
          </a:p>
        </p:txBody>
      </p:sp>
      <p:sp>
        <p:nvSpPr>
          <p:cNvPr id="276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EB8C970-F57F-4628-862C-2A295CAF3D8E}" type="slidenum">
              <a:rPr lang="nl-NL" altLang="nl-BE" sz="1200">
                <a:solidFill>
                  <a:srgbClr val="898989"/>
                </a:solidFill>
                <a:latin typeface="Arial" pitchFamily="34" charset="0"/>
              </a:rPr>
              <a:pPr/>
              <a:t>167</a:t>
            </a:fld>
            <a:endParaRPr lang="nl-NL" altLang="nl-BE" sz="1200">
              <a:solidFill>
                <a:srgbClr val="898989"/>
              </a:solidFill>
              <a:latin typeface="Arial" pitchFamily="34" charset="0"/>
            </a:endParaRPr>
          </a:p>
        </p:txBody>
      </p:sp>
    </p:spTree>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Formal Definitions</a:t>
            </a:r>
          </a:p>
        </p:txBody>
      </p:sp>
      <p:sp>
        <p:nvSpPr>
          <p:cNvPr id="29699" name="Content Placeholder 2"/>
          <p:cNvSpPr>
            <a:spLocks noGrp="1"/>
          </p:cNvSpPr>
          <p:nvPr>
            <p:ph idx="1"/>
          </p:nvPr>
        </p:nvSpPr>
        <p:spPr>
          <a:xfrm>
            <a:off x="495300" y="1417638"/>
            <a:ext cx="8915400" cy="1587500"/>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A relation R of degree n on the domains dom(A</a:t>
            </a:r>
            <a:r>
              <a:rPr lang="en-US" altLang="nl-BE" sz="2400" baseline="-25000"/>
              <a:t>1</a:t>
            </a:r>
            <a:r>
              <a:rPr lang="en-US" altLang="nl-BE" sz="2400"/>
              <a:t>), dom(A</a:t>
            </a:r>
            <a:r>
              <a:rPr lang="en-US" altLang="nl-BE" sz="2400" baseline="-25000"/>
              <a:t>2</a:t>
            </a:r>
            <a:r>
              <a:rPr lang="en-US" altLang="nl-BE" sz="2400"/>
              <a:t>), dom(A</a:t>
            </a:r>
            <a:r>
              <a:rPr lang="en-US" altLang="nl-BE" sz="2400" baseline="-25000"/>
              <a:t>3</a:t>
            </a:r>
            <a:r>
              <a:rPr lang="en-US" altLang="nl-BE" sz="2400"/>
              <a:t>), … , dom(A</a:t>
            </a:r>
            <a:r>
              <a:rPr lang="en-US" altLang="nl-BE" sz="2400" baseline="-25000"/>
              <a:t>n</a:t>
            </a:r>
            <a:r>
              <a:rPr lang="en-US" altLang="nl-BE" sz="2400"/>
              <a:t>) can also be alternatively defined as a subset of the Cartesian product of the domains that define each of the attribute types</a:t>
            </a:r>
            <a:endParaRPr lang="en-US" altLang="nl-BE" sz="2400"/>
          </a:p>
          <a:p>
            <a:pPr lvl="0"/>
            <a:endParaRPr lang="nl-BE" altLang="nl-BE"/>
          </a:p>
        </p:txBody>
      </p:sp>
      <p:sp>
        <p:nvSpPr>
          <p:cNvPr id="297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9E7A377-4D5D-451D-A2D0-F73CD920F2D0}" type="slidenum">
              <a:rPr lang="nl-NL" altLang="nl-BE" sz="1200">
                <a:solidFill>
                  <a:srgbClr val="898989"/>
                </a:solidFill>
                <a:latin typeface="Arial" pitchFamily="34" charset="0"/>
              </a:rPr>
              <a:pPr/>
              <a:t>168</a:t>
            </a:fld>
            <a:endParaRPr lang="nl-NL" altLang="nl-BE" sz="1200">
              <a:solidFill>
                <a:srgbClr val="898989"/>
              </a:solidFill>
              <a:latin typeface="Arial" pitchFamily="34" charset="0"/>
            </a:endParaRPr>
          </a:p>
        </p:txBody>
      </p:sp>
      <p:pic>
        <p:nvPicPr>
          <p:cNvPr id="29701" name="Picture 4"/>
          <p:cNvPicPr>
            <a:picLocks noChangeAspect="1"/>
          </p:cNvPicPr>
          <p:nvPr/>
        </p:nvPicPr>
        <p:blipFill>
          <a:blip r:embed="rId3"/>
          <a:stretch>
            <a:fillRect/>
          </a:stretch>
        </p:blipFill>
        <p:spPr>
          <a:xfrm>
            <a:off x="2276475" y="3187700"/>
            <a:ext cx="5597525" cy="3351213"/>
          </a:xfrm>
          <a:prstGeom prst="rect">
            <a:avLst/>
          </a:prstGeom>
          <a:noFill/>
          <a:ln>
            <a:noFill/>
            <a:miter lim="800000"/>
          </a:ln>
        </p:spPr>
      </p:pic>
    </p:spTree>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Types of Keys</a:t>
            </a:r>
          </a:p>
        </p:txBody>
      </p:sp>
      <p:sp>
        <p:nvSpPr>
          <p:cNvPr id="3174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Superkeys and Keys</a:t>
            </a:r>
          </a:p>
          <a:p>
            <a:pPr lvl="0"/>
            <a:r>
              <a:t>Candidate Keys, Primary Keys, Alternative Keys</a:t>
            </a:r>
          </a:p>
          <a:p>
            <a:pPr lvl="0"/>
            <a:r>
              <a:t>Foreign Keys</a:t>
            </a:r>
          </a:p>
        </p:txBody>
      </p:sp>
      <p:sp>
        <p:nvSpPr>
          <p:cNvPr id="317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68E856F-B154-4EE3-89B5-4BB66664615F}" type="slidenum">
              <a:rPr lang="nl-NL" altLang="nl-BE" sz="1200">
                <a:solidFill>
                  <a:srgbClr val="898989"/>
                </a:solidFill>
                <a:latin typeface="Arial" pitchFamily="34" charset="0"/>
              </a:rPr>
              <a:pPr/>
              <a:t>169</a:t>
            </a:fld>
            <a:endParaRPr lang="nl-NL" altLang="nl-BE" sz="1200">
              <a:solidFill>
                <a:srgbClr val="898989"/>
              </a:solidFill>
              <a:latin typeface="Arial" pitchFamily="34" charset="0"/>
            </a:endParaRPr>
          </a:p>
        </p:txBody>
      </p:sp>
    </p:spTree>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The Three Layer Architecture</a:t>
            </a:r>
          </a:p>
        </p:txBody>
      </p:sp>
      <p:sp>
        <p:nvSpPr>
          <p:cNvPr id="3789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3182F5C-39D3-46E8-BB8A-E468ACD7C404}" type="slidenum">
              <a:rPr lang="nl-NL" altLang="nl-BE" sz="1200">
                <a:solidFill>
                  <a:srgbClr val="898989"/>
                </a:solidFill>
                <a:latin typeface="Arial" pitchFamily="34" charset="0"/>
              </a:rPr>
              <a:pPr/>
              <a:t>17</a:t>
            </a:fld>
            <a:endParaRPr lang="nl-NL" altLang="nl-BE" sz="1200">
              <a:solidFill>
                <a:srgbClr val="898989"/>
              </a:solidFill>
              <a:latin typeface="Arial" pitchFamily="34" charset="0"/>
            </a:endParaRPr>
          </a:p>
        </p:txBody>
      </p:sp>
      <p:pic>
        <p:nvPicPr>
          <p:cNvPr id="37892" name="Picture 5"/>
          <p:cNvPicPr>
            <a:picLocks noChangeAspect="1"/>
          </p:cNvPicPr>
          <p:nvPr/>
        </p:nvPicPr>
        <p:blipFill>
          <a:blip r:embed="rId3"/>
          <a:stretch>
            <a:fillRect/>
          </a:stretch>
        </p:blipFill>
        <p:spPr>
          <a:xfrm>
            <a:off x="1254125" y="1397000"/>
            <a:ext cx="7397750" cy="4629150"/>
          </a:xfrm>
          <a:prstGeom prst="rect">
            <a:avLst/>
          </a:prstGeom>
          <a:noFill/>
          <a:ln>
            <a:noFill/>
            <a:miter lim="800000"/>
          </a:ln>
        </p:spPr>
      </p:pic>
      <p:sp>
        <p:nvSpPr>
          <p:cNvPr id="37893" name="TextBox 4"/>
          <p:cNvSpPr/>
          <p:nvPr/>
        </p:nvSpPr>
        <p:spPr>
          <a:xfrm>
            <a:off x="2697163" y="6180138"/>
            <a:ext cx="5461000" cy="677862"/>
          </a:xfrm>
          <a:prstGeom prst="rect">
            <a:avLst/>
          </a:prstGeom>
          <a:noFill/>
          <a:ln>
            <a:noFill/>
            <a:miter lim="800000"/>
          </a:ln>
        </p:spPr>
        <p:txBody>
          <a:bodyPr wrap="none">
            <a:sp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spcBef>
                <a:spcPct val="0"/>
              </a:spcBef>
              <a:buFontTx/>
              <a:buNone/>
            </a:pPr>
            <a:r>
              <a:rPr lang="en-US" altLang="nl-BE" sz="2000" b="1">
                <a:latin typeface="Arial" pitchFamily="34" charset="0"/>
              </a:rPr>
              <a:t>physical data + logical data independence! </a:t>
            </a:r>
            <a:endParaRPr lang="en-US" altLang="nl-BE" sz="2000" b="1">
              <a:latin typeface="Arial" pitchFamily="34" charset="0"/>
            </a:endParaRPr>
          </a:p>
          <a:p>
            <a:pPr marL="0" lvl="0" indent="0">
              <a:spcBef>
                <a:spcPct val="0"/>
              </a:spcBef>
              <a:buFontTx/>
              <a:buNone/>
            </a:pPr>
            <a:r>
              <a:rPr lang="en-US" altLang="nl-BE" sz="1800">
                <a:latin typeface="Arial" pitchFamily="34" charset="0"/>
              </a:rPr>
              <a:t> </a:t>
            </a:r>
            <a:endParaRPr lang="nl-BE" altLang="nl-BE" sz="1800">
              <a:latin typeface="Arial" pitchFamily="34" charset="0"/>
            </a:endParaRPr>
          </a:p>
        </p:txBody>
      </p:sp>
    </p:spTree>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Superkeys and Keys</a:t>
            </a:r>
          </a:p>
        </p:txBody>
      </p:sp>
      <p:sp>
        <p:nvSpPr>
          <p:cNvPr id="33795"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A superkey is defined as a subset of attribute types of a relation R with the property that no two tuples in any relation state should have the same combination of values for these attribute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types</a:t>
            </a: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A</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 </a:t>
            </a:r>
            <a:r>
              <a:rPr kumimoji="0" lang="en-US" sz="3200" b="0" i="0" u="none" strike="noStrike" kern="1200" cap="none" spc="0" normalizeH="0" baseline="0" noProof="0" err="1">
                <a:ln>
                  <a:noFill/>
                </a:ln>
                <a:solidFill>
                  <a:schemeClr val="tx1"/>
                </a:solidFill>
                <a:effectLst/>
                <a:uLnTx/>
                <a:uFillTx/>
                <a:latin typeface="+mn-lt" pitchFamily="34" charset="0"/>
                <a:ea typeface="+mn-ea"/>
                <a:cs typeface="+mn-cs"/>
              </a:rPr>
              <a:t>superkey specifies a uniqueness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constraint </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A superkey can have redundant attribute types</a:t>
            </a: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Example: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(Studentnr, Name, HomePhone</a:t>
            </a:r>
            <a:r>
              <a:rPr kumimoji="0" lang="en-US" sz="32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p:txBody>
      </p:sp>
      <p:sp>
        <p:nvSpPr>
          <p:cNvPr id="337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EB32ACC-AD04-463C-A574-0BFE33D14D4D}" type="slidenum">
              <a:rPr lang="nl-NL" altLang="nl-BE" sz="1200">
                <a:solidFill>
                  <a:srgbClr val="898989"/>
                </a:solidFill>
                <a:latin typeface="Arial" pitchFamily="34" charset="0"/>
              </a:rPr>
              <a:pPr/>
              <a:t>170</a:t>
            </a:fld>
            <a:endParaRPr lang="nl-NL" altLang="nl-BE" sz="1200">
              <a:solidFill>
                <a:srgbClr val="898989"/>
              </a:solidFill>
              <a:latin typeface="Arial" pitchFamily="34" charset="0"/>
            </a:endParaRPr>
          </a:p>
        </p:txBody>
      </p:sp>
    </p:spTree>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Superkeys and Keys</a:t>
            </a:r>
          </a:p>
        </p:txBody>
      </p:sp>
      <p:sp>
        <p:nvSpPr>
          <p:cNvPr id="35843" name="Content Placeholder 2"/>
          <p:cNvSpPr>
            <a:spLocks noGrp="1"/>
          </p:cNvSpPr>
          <p:nvPr>
            <p:ph idx="1"/>
          </p:nvPr>
        </p:nvSpPr>
        <p:spPr>
          <a:xfrm>
            <a:off x="336550" y="1417638"/>
            <a:ext cx="9232900" cy="4525962"/>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key K of a relation scheme R is a superkey of R with the additional property that removing any attribute type from K leaves a set of attribute types that is no superkey of R</a:t>
            </a:r>
            <a:endParaRPr lang="en-US" altLang="nl-BE"/>
          </a:p>
          <a:p>
            <a:pPr lvl="0"/>
            <a:r>
              <a:rPr lang="en-US" altLang="nl-BE"/>
              <a:t>A key does not have any redundant attribute types (minimal superkey)</a:t>
            </a:r>
            <a:endParaRPr lang="en-US" altLang="nl-BE"/>
          </a:p>
          <a:p>
            <a:pPr lvl="0"/>
            <a:r>
              <a:rPr lang="en-US" altLang="nl-BE"/>
              <a:t>Example: </a:t>
            </a:r>
            <a:r>
              <a:rPr lang="en-US" altLang="nl-BE">
                <a:latin typeface="Consolas" pitchFamily="49" charset="0"/>
              </a:rPr>
              <a:t>Studentnr</a:t>
            </a:r>
            <a:r>
              <a:rPr lang="en-US" altLang="nl-BE"/>
              <a:t>  </a:t>
            </a:r>
            <a:endParaRPr lang="en-US" altLang="nl-BE"/>
          </a:p>
          <a:p>
            <a:pPr lvl="0"/>
            <a:r>
              <a:rPr lang="en-US" altLang="nl-BE"/>
              <a:t>The key constraint states that every relation must have at least 1 key that allows to uniquely identify its tuples</a:t>
            </a:r>
            <a:endParaRPr lang="nl-BE" altLang="nl-BE"/>
          </a:p>
          <a:p>
            <a:pPr lvl="0"/>
            <a:endParaRPr lang="nl-BE" altLang="nl-BE"/>
          </a:p>
        </p:txBody>
      </p:sp>
      <p:sp>
        <p:nvSpPr>
          <p:cNvPr id="358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0267888-3E18-4D2A-8244-A4FA60275EDE}" type="slidenum">
              <a:rPr lang="nl-NL" altLang="nl-BE" sz="1200">
                <a:solidFill>
                  <a:srgbClr val="898989"/>
                </a:solidFill>
                <a:latin typeface="Arial" pitchFamily="34" charset="0"/>
              </a:rPr>
              <a:pPr/>
              <a:t>171</a:t>
            </a:fld>
            <a:endParaRPr lang="nl-NL" altLang="nl-BE" sz="1200">
              <a:solidFill>
                <a:srgbClr val="898989"/>
              </a:solidFill>
              <a:latin typeface="Arial" pitchFamily="34" charset="0"/>
            </a:endParaRPr>
          </a:p>
        </p:txBody>
      </p:sp>
    </p:spTree>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Candidate Keys, Primary Keys and Alternative Keys</a:t>
            </a:r>
            <a:endParaRPr lang="en-US" altLang="nl-BE" sz="3200"/>
          </a:p>
        </p:txBody>
      </p:sp>
      <p:sp>
        <p:nvSpPr>
          <p:cNvPr id="3789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A relation may have more than one key (candidate keys)</a:t>
            </a:r>
            <a:endParaRPr lang="en-US" altLang="nl-BE" sz="2800"/>
          </a:p>
          <a:p>
            <a:pPr lvl="1"/>
            <a:r>
              <a:rPr lang="en-US" altLang="nl-BE" sz="2400">
                <a:latin typeface="Consolas" pitchFamily="49" charset="0"/>
              </a:rPr>
              <a:t>PRODUCT</a:t>
            </a:r>
            <a:r>
              <a:rPr lang="en-US" altLang="nl-BE" sz="2400"/>
              <a:t>: </a:t>
            </a:r>
            <a:r>
              <a:rPr lang="en-US" altLang="nl-BE" sz="2400">
                <a:latin typeface="Consolas" pitchFamily="49" charset="0"/>
              </a:rPr>
              <a:t>product number </a:t>
            </a:r>
            <a:r>
              <a:rPr lang="en-US" altLang="nl-BE" sz="2400"/>
              <a:t>and </a:t>
            </a:r>
            <a:r>
              <a:rPr lang="en-US" altLang="nl-BE" sz="2400">
                <a:latin typeface="Consolas" pitchFamily="49" charset="0"/>
              </a:rPr>
              <a:t>product name</a:t>
            </a:r>
            <a:endParaRPr lang="en-US" altLang="nl-BE" sz="2400">
              <a:latin typeface="Consolas" pitchFamily="49" charset="0"/>
            </a:endParaRPr>
          </a:p>
          <a:p>
            <a:pPr lvl="0"/>
            <a:r>
              <a:rPr lang="en-US" altLang="nl-BE" sz="2800"/>
              <a:t>Primary key is used to identify tuples in the relation, to establish connections to other relations and for storage purposes</a:t>
            </a:r>
            <a:endParaRPr lang="en-US" altLang="nl-BE" sz="2800"/>
          </a:p>
          <a:p>
            <a:pPr lvl="1"/>
            <a:r>
              <a:rPr lang="en-US" altLang="nl-BE" sz="2400"/>
              <a:t>Entity integrity constraint: attribute types that make up the primary key should always satisfy a NOT NULL constraint</a:t>
            </a:r>
            <a:endParaRPr lang="en-US" altLang="nl-BE" sz="2400"/>
          </a:p>
          <a:p>
            <a:pPr lvl="0"/>
            <a:r>
              <a:rPr lang="en-US" altLang="nl-BE" sz="2800"/>
              <a:t>Other candidate keys are then referred to as alternative keys</a:t>
            </a:r>
            <a:endParaRPr lang="en-US" altLang="nl-BE" sz="2800"/>
          </a:p>
          <a:p>
            <a:pPr lvl="0"/>
            <a:endParaRPr lang="nl-BE" altLang="nl-BE" sz="2800"/>
          </a:p>
        </p:txBody>
      </p:sp>
      <p:sp>
        <p:nvSpPr>
          <p:cNvPr id="378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D28386B-56E1-41DF-86B7-FBC8A4277C71}" type="slidenum">
              <a:rPr lang="nl-NL" altLang="nl-BE" sz="1200">
                <a:solidFill>
                  <a:srgbClr val="898989"/>
                </a:solidFill>
                <a:latin typeface="Arial" pitchFamily="34" charset="0"/>
              </a:rPr>
              <a:pPr/>
              <a:t>172</a:t>
            </a:fld>
            <a:endParaRPr lang="nl-NL" altLang="nl-BE" sz="1200">
              <a:solidFill>
                <a:srgbClr val="898989"/>
              </a:solidFill>
              <a:latin typeface="Arial" pitchFamily="34" charset="0"/>
            </a:endParaRPr>
          </a:p>
        </p:txBody>
      </p:sp>
    </p:spTree>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Foreign Keys</a:t>
            </a:r>
            <a:endParaRPr lang="en-US" altLang="nl-BE" sz="3200"/>
          </a:p>
        </p:txBody>
      </p:sp>
      <p:sp>
        <p:nvSpPr>
          <p:cNvPr id="3993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set of attribute types FK in a relation R</a:t>
            </a:r>
            <a:r>
              <a:rPr lang="en-US" altLang="nl-BE" baseline="-25000"/>
              <a:t>1</a:t>
            </a:r>
            <a:r>
              <a:rPr lang="en-US" altLang="nl-BE"/>
              <a:t> is a foreign key of R</a:t>
            </a:r>
            <a:r>
              <a:rPr lang="en-US" altLang="nl-BE" baseline="-25000"/>
              <a:t>1</a:t>
            </a:r>
            <a:r>
              <a:rPr lang="en-US" altLang="nl-BE"/>
              <a:t> if two conditions are satisfied (referential integrity constraint)</a:t>
            </a:r>
            <a:endParaRPr lang="en-US" altLang="nl-BE"/>
          </a:p>
          <a:p>
            <a:pPr lvl="1"/>
            <a:r>
              <a:rPr lang="en-US" altLang="nl-BE"/>
              <a:t>the attribute types in FK have the same domains as the primary key attribute types PK of a relation R</a:t>
            </a:r>
            <a:r>
              <a:rPr lang="en-US" altLang="nl-BE" baseline="-25000"/>
              <a:t>2</a:t>
            </a:r>
            <a:endParaRPr lang="en-US" altLang="nl-BE" baseline="-25000"/>
          </a:p>
          <a:p>
            <a:pPr lvl="1"/>
            <a:r>
              <a:rPr lang="en-US" altLang="nl-BE"/>
              <a:t>a value FK in a tuple t</a:t>
            </a:r>
            <a:r>
              <a:rPr lang="en-US" altLang="nl-BE" baseline="-25000"/>
              <a:t>1</a:t>
            </a:r>
            <a:r>
              <a:rPr lang="en-US" altLang="nl-BE"/>
              <a:t> of the current state r</a:t>
            </a:r>
            <a:r>
              <a:rPr lang="en-US" altLang="nl-BE" baseline="-25000"/>
              <a:t>1</a:t>
            </a:r>
            <a:r>
              <a:rPr lang="en-US" altLang="nl-BE"/>
              <a:t> either occurs as a value of PK for some tuple t</a:t>
            </a:r>
            <a:r>
              <a:rPr lang="en-US" altLang="nl-BE" baseline="-25000"/>
              <a:t>2</a:t>
            </a:r>
            <a:r>
              <a:rPr lang="en-US" altLang="nl-BE"/>
              <a:t> in the current state r</a:t>
            </a:r>
            <a:r>
              <a:rPr lang="en-US" altLang="nl-BE" baseline="-25000"/>
              <a:t>2 </a:t>
            </a:r>
            <a:r>
              <a:rPr lang="en-US" altLang="nl-BE"/>
              <a:t>or is NULL</a:t>
            </a:r>
            <a:endParaRPr lang="nl-BE" altLang="nl-BE"/>
          </a:p>
        </p:txBody>
      </p:sp>
      <p:sp>
        <p:nvSpPr>
          <p:cNvPr id="399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7404140-381C-4EB6-8A3D-EA7DF0728186}" type="slidenum">
              <a:rPr lang="nl-NL" altLang="nl-BE" sz="1200">
                <a:solidFill>
                  <a:srgbClr val="898989"/>
                </a:solidFill>
                <a:latin typeface="Arial" pitchFamily="34" charset="0"/>
              </a:rPr>
              <a:pPr/>
              <a:t>173</a:t>
            </a:fld>
            <a:endParaRPr lang="nl-NL" altLang="nl-BE" sz="1200">
              <a:solidFill>
                <a:srgbClr val="898989"/>
              </a:solidFill>
              <a:latin typeface="Arial" pitchFamily="34" charset="0"/>
            </a:endParaRPr>
          </a:p>
        </p:txBody>
      </p:sp>
    </p:spTree>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Foreign Keys</a:t>
            </a:r>
            <a:endParaRPr lang="en-US" altLang="nl-BE" sz="3200"/>
          </a:p>
        </p:txBody>
      </p:sp>
      <p:sp>
        <p:nvSpPr>
          <p:cNvPr id="4198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16395D1-FD2A-4008-9559-05A8B596CE8C}" type="slidenum">
              <a:rPr lang="nl-NL" altLang="nl-BE" sz="1200">
                <a:solidFill>
                  <a:srgbClr val="898989"/>
                </a:solidFill>
                <a:latin typeface="Arial" pitchFamily="34" charset="0"/>
              </a:rPr>
              <a:pPr/>
              <a:t>174</a:t>
            </a:fld>
            <a:endParaRPr lang="nl-NL" altLang="nl-BE" sz="1200">
              <a:solidFill>
                <a:srgbClr val="898989"/>
              </a:solidFill>
              <a:latin typeface="Arial" pitchFamily="34" charset="0"/>
            </a:endParaRPr>
          </a:p>
        </p:txBody>
      </p:sp>
      <p:pic>
        <p:nvPicPr>
          <p:cNvPr id="41988" name="Picture 4"/>
          <p:cNvPicPr>
            <a:picLocks noChangeAspect="1"/>
          </p:cNvPicPr>
          <p:nvPr/>
        </p:nvPicPr>
        <p:blipFill>
          <a:blip r:embed="rId3"/>
          <a:stretch>
            <a:fillRect/>
          </a:stretch>
        </p:blipFill>
        <p:spPr>
          <a:xfrm>
            <a:off x="346075" y="1581150"/>
            <a:ext cx="9064625" cy="4071938"/>
          </a:xfrm>
          <a:prstGeom prst="rect">
            <a:avLst/>
          </a:prstGeom>
          <a:noFill/>
          <a:ln>
            <a:noFill/>
            <a:miter lim="800000"/>
          </a:ln>
        </p:spPr>
      </p:pic>
    </p:spTree>
  </p:cSld>
  <p:clrMapOvr>
    <a:masterClrMapping/>
  </p:clrMapOvr>
  <p:transition/>
  <p:timing/>
</p:sld>
</file>

<file path=ppt/slides/slide1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Foreign Keys</a:t>
            </a:r>
            <a:endParaRPr lang="en-US" altLang="nl-BE" sz="3200"/>
          </a:p>
        </p:txBody>
      </p:sp>
      <p:sp>
        <p:nvSpPr>
          <p:cNvPr id="4403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F32B7CB-FD2D-4381-B827-BDD86FA01929}" type="slidenum">
              <a:rPr lang="nl-NL" altLang="nl-BE" sz="1200">
                <a:solidFill>
                  <a:srgbClr val="898989"/>
                </a:solidFill>
                <a:latin typeface="Arial" pitchFamily="34" charset="0"/>
              </a:rPr>
              <a:pPr/>
              <a:t>175</a:t>
            </a:fld>
            <a:endParaRPr lang="nl-NL" altLang="nl-BE" sz="1200">
              <a:solidFill>
                <a:srgbClr val="898989"/>
              </a:solidFill>
              <a:latin typeface="Arial" pitchFamily="34" charset="0"/>
            </a:endParaRPr>
          </a:p>
        </p:txBody>
      </p:sp>
      <p:pic>
        <p:nvPicPr>
          <p:cNvPr id="44036" name="Picture 4"/>
          <p:cNvPicPr>
            <a:picLocks noChangeAspect="1"/>
          </p:cNvPicPr>
          <p:nvPr/>
        </p:nvPicPr>
        <p:blipFill>
          <a:blip r:embed="rId3"/>
          <a:stretch>
            <a:fillRect/>
          </a:stretch>
        </p:blipFill>
        <p:spPr>
          <a:xfrm>
            <a:off x="161925" y="1679575"/>
            <a:ext cx="9351963" cy="4016375"/>
          </a:xfrm>
          <a:prstGeom prst="rect">
            <a:avLst/>
          </a:prstGeom>
          <a:noFill/>
          <a:ln>
            <a:noFill/>
            <a:miter lim="800000"/>
          </a:ln>
        </p:spPr>
      </p:pic>
    </p:spTree>
  </p:cSld>
  <p:clrMapOvr>
    <a:masterClrMapping/>
  </p:clrMapOvr>
  <p:transition/>
  <p:timing/>
</p:sld>
</file>

<file path=ppt/slides/slide1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Foreign Keys</a:t>
            </a:r>
            <a:endParaRPr lang="en-US" altLang="nl-BE" sz="3200"/>
          </a:p>
        </p:txBody>
      </p:sp>
      <p:sp>
        <p:nvSpPr>
          <p:cNvPr id="4608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28D0D4E-1C6C-4F35-97A6-1719366BA5C5}" type="slidenum">
              <a:rPr lang="nl-NL" altLang="nl-BE" sz="1200">
                <a:solidFill>
                  <a:srgbClr val="898989"/>
                </a:solidFill>
                <a:latin typeface="Arial" pitchFamily="34" charset="0"/>
              </a:rPr>
              <a:pPr/>
              <a:t>176</a:t>
            </a:fld>
            <a:endParaRPr lang="nl-NL" altLang="nl-BE" sz="1200">
              <a:solidFill>
                <a:srgbClr val="898989"/>
              </a:solidFill>
              <a:latin typeface="Arial" pitchFamily="34" charset="0"/>
            </a:endParaRPr>
          </a:p>
        </p:txBody>
      </p:sp>
      <p:pic>
        <p:nvPicPr>
          <p:cNvPr id="46084" name="Picture 4"/>
          <p:cNvPicPr>
            <a:picLocks noChangeAspect="1"/>
          </p:cNvPicPr>
          <p:nvPr/>
        </p:nvPicPr>
        <p:blipFill>
          <a:blip r:embed="rId3"/>
          <a:stretch>
            <a:fillRect/>
          </a:stretch>
        </p:blipFill>
        <p:spPr>
          <a:xfrm>
            <a:off x="2270125" y="1465263"/>
            <a:ext cx="5364163" cy="4843462"/>
          </a:xfrm>
          <a:prstGeom prst="rect">
            <a:avLst/>
          </a:prstGeom>
          <a:noFill/>
          <a:ln>
            <a:noFill/>
            <a:miter lim="800000"/>
          </a:ln>
        </p:spPr>
      </p:pic>
    </p:spTree>
  </p:cSld>
  <p:clrMapOvr>
    <a:masterClrMapping/>
  </p:clrMapOvr>
  <p:transition/>
  <p:timing/>
</p:sld>
</file>

<file path=ppt/slides/slide1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Relational Constraints</a:t>
            </a:r>
          </a:p>
        </p:txBody>
      </p:sp>
      <p:graphicFrame>
        <p:nvGraphicFramePr>
          <p:cNvPr id="48131" name="Content Placeholder 4"/>
          <p:cNvGraphicFramePr>
            <a:graphicFrameLocks noGrp="1"/>
          </p:cNvGraphicFramePr>
          <p:nvPr>
            <p:ph idx="4294967295"/>
          </p:nvPr>
        </p:nvGraphicFramePr>
        <p:xfrm>
          <a:off x="555625" y="1498600"/>
          <a:ext cx="8855075" cy="4892675"/>
        </p:xfrm>
        <a:graphic>
          <a:graphicData uri="http://schemas.openxmlformats.org/drawingml/2006/table">
            <a:tbl>
              <a:tblPr/>
              <a:tblGrid>
                <a:gridCol w="2387600"/>
                <a:gridCol w="6467475"/>
              </a:tblGrid>
              <a:tr h="1096962">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b="1">
                          <a:solidFill>
                            <a:srgbClr val="000000"/>
                          </a:solidFill>
                          <a:latin typeface="Calibri" pitchFamily="34" charset="0"/>
                        </a:rPr>
                        <a:t>Domain constraint</a:t>
                      </a:r>
                      <a:endParaRPr lang="nl-BE" altLang="en-US" b="1">
                        <a:solidFill>
                          <a:srgbClr val="000000"/>
                        </a:solidFill>
                        <a:latin typeface="Calibri" pitchFamily="34" charset="0"/>
                        <a:ea typeface="Calibri" panose="020f0502020204030204"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a:solidFill>
                            <a:srgbClr val="000000"/>
                          </a:solidFill>
                          <a:latin typeface="Calibri" pitchFamily="34" charset="0"/>
                        </a:rPr>
                        <a:t>The value of each attribute type A must be an atomic and single value from the domain dom(A).</a:t>
                      </a:r>
                      <a:endParaRPr lang="nl-BE" altLang="en-US">
                        <a:solidFill>
                          <a:srgbClr val="000000"/>
                        </a:solidFill>
                        <a:latin typeface="Calibri" pitchFamily="34" charset="0"/>
                        <a:ea typeface="Calibri" panose="020f0502020204030204"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1052512">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b="1">
                          <a:solidFill>
                            <a:srgbClr val="000000"/>
                          </a:solidFill>
                          <a:latin typeface="Calibri" pitchFamily="34" charset="0"/>
                        </a:rPr>
                        <a:t>Key constraint</a:t>
                      </a:r>
                      <a:endParaRPr lang="nl-BE" altLang="en-US" b="1">
                        <a:solidFill>
                          <a:srgbClr val="000000"/>
                        </a:solidFill>
                        <a:latin typeface="Calibri" pitchFamily="34" charset="0"/>
                        <a:ea typeface="Calibri" panose="020f0502020204030204"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a:solidFill>
                            <a:srgbClr val="000000"/>
                          </a:solidFill>
                          <a:latin typeface="Calibri" pitchFamily="34" charset="0"/>
                        </a:rPr>
                        <a:t>Every relation has a key that allows to uniquely identify its tuples.</a:t>
                      </a:r>
                      <a:endParaRPr lang="nl-BE" altLang="en-US">
                        <a:solidFill>
                          <a:srgbClr val="000000"/>
                        </a:solidFill>
                        <a:latin typeface="Calibri" pitchFamily="34" charset="0"/>
                        <a:ea typeface="Calibri" panose="020f0502020204030204"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1096962">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b="1">
                          <a:solidFill>
                            <a:srgbClr val="000000"/>
                          </a:solidFill>
                          <a:latin typeface="Calibri" pitchFamily="34" charset="0"/>
                        </a:rPr>
                        <a:t>Entity integrity constraint</a:t>
                      </a:r>
                      <a:endParaRPr lang="nl-BE" altLang="en-US" b="1">
                        <a:solidFill>
                          <a:srgbClr val="000000"/>
                        </a:solidFill>
                        <a:latin typeface="Calibri" pitchFamily="34" charset="0"/>
                        <a:ea typeface="Calibri" panose="020f0502020204030204"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a:solidFill>
                            <a:srgbClr val="000000"/>
                          </a:solidFill>
                          <a:latin typeface="Calibri" pitchFamily="34" charset="0"/>
                        </a:rPr>
                        <a:t>The attribute types that make up the primary key should always satisfy a NOT NULL constraint.</a:t>
                      </a:r>
                      <a:endParaRPr lang="nl-BE" altLang="en-US">
                        <a:solidFill>
                          <a:srgbClr val="000000"/>
                        </a:solidFill>
                        <a:latin typeface="Calibri" pitchFamily="34" charset="0"/>
                        <a:ea typeface="Calibri" panose="020f0502020204030204"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1646238">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b="1">
                          <a:solidFill>
                            <a:srgbClr val="000000"/>
                          </a:solidFill>
                          <a:latin typeface="Calibri" pitchFamily="34" charset="0"/>
                        </a:rPr>
                        <a:t>Referential integrity constraint</a:t>
                      </a:r>
                      <a:endParaRPr lang="nl-BE" altLang="en-US" b="1">
                        <a:solidFill>
                          <a:srgbClr val="000000"/>
                        </a:solidFill>
                        <a:latin typeface="Calibri" pitchFamily="34" charset="0"/>
                        <a:ea typeface="Calibri" panose="020f0502020204030204"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75" tIns="0" rIns="68575"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lnSpc>
                          <a:spcPct val="200000"/>
                        </a:lnSpc>
                      </a:pPr>
                      <a:r>
                        <a:rPr lang="en-US" altLang="en-US">
                          <a:solidFill>
                            <a:srgbClr val="000000"/>
                          </a:solidFill>
                          <a:latin typeface="Calibri" pitchFamily="34" charset="0"/>
                        </a:rPr>
                        <a:t>A foreign key FK has the same domain as the primary key PK attribute type(s) it refers to and either occurs as a value of PK or NULL.  </a:t>
                      </a:r>
                      <a:endParaRPr lang="nl-BE" altLang="en-US">
                        <a:solidFill>
                          <a:srgbClr val="000000"/>
                        </a:solidFill>
                        <a:latin typeface="Calibri" pitchFamily="34" charset="0"/>
                        <a:ea typeface="Calibri" panose="020f0502020204030204" pitchFamily="34" charset="0"/>
                      </a:endParaRPr>
                    </a:p>
                  </a:txBody>
                  <a:tcPr marL="68575" marR="68575"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
        <p:nvSpPr>
          <p:cNvPr id="481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16DBFA6-DC33-4D59-8954-F0037C023A12}" type="slidenum">
              <a:rPr lang="nl-NL" altLang="nl-BE" sz="1200">
                <a:solidFill>
                  <a:srgbClr val="898989"/>
                </a:solidFill>
                <a:latin typeface="Arial" pitchFamily="34" charset="0"/>
              </a:rPr>
              <a:pPr/>
              <a:t>177</a:t>
            </a:fld>
            <a:endParaRPr lang="nl-NL" altLang="nl-BE" sz="1200">
              <a:solidFill>
                <a:srgbClr val="898989"/>
              </a:solidFill>
              <a:latin typeface="Arial" pitchFamily="34" charset="0"/>
            </a:endParaRPr>
          </a:p>
        </p:txBody>
      </p:sp>
    </p:spTree>
  </p:cSld>
  <p:clrMapOvr>
    <a:masterClrMapping/>
  </p:clrMapOvr>
  <p:transition/>
  <p:timing/>
</p:sld>
</file>

<file path=ppt/slides/slide1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Example Relational Data Model</a:t>
            </a:r>
          </a:p>
        </p:txBody>
      </p:sp>
      <p:sp>
        <p:nvSpPr>
          <p:cNvPr id="50179" name="Content Placeholder 2"/>
          <p:cNvSpPr>
            <a:spLocks noGrp="1"/>
          </p:cNvSpPr>
          <p:nvPr>
            <p:ph idx="1"/>
          </p:nvPr>
        </p:nvSpPr>
        <p:spPr>
          <a:xfrm>
            <a:off x="495300" y="1417638"/>
            <a:ext cx="8915400" cy="4525962"/>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SUPPLIER</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400" b="0" i="0" u="sng" strike="noStrike" kern="1200" cap="none" spc="0" normalizeH="0" baseline="0" noProof="0">
                <a:ln>
                  <a:noFill/>
                </a:ln>
                <a:solidFill>
                  <a:schemeClr val="tx1"/>
                </a:solidFill>
                <a:effectLst/>
                <a:uLnTx/>
                <a:uFillTx/>
                <a:latin typeface="Consolas" pitchFamily="49" charset="0"/>
                <a:ea typeface="+mn-ea"/>
                <a:cs typeface="+mn-cs"/>
              </a:rPr>
              <a:t>SUPNR</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SUPNAME, SUPADDRESS, SUPCITY, SUPSTATUS</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fr-BE" sz="2400" b="1" i="0" u="none" strike="noStrike" kern="1200" cap="none" spc="0" normalizeH="0" baseline="0" noProof="0">
                <a:ln>
                  <a:noFill/>
                </a:ln>
                <a:solidFill>
                  <a:schemeClr val="tx1"/>
                </a:solidFill>
                <a:effectLst/>
                <a:uLnTx/>
                <a:uFillTx/>
                <a:latin typeface="Consolas" pitchFamily="49" charset="0"/>
                <a:ea typeface="+mn-ea"/>
                <a:cs typeface="+mn-cs"/>
              </a:rPr>
              <a:t>PRODUCT</a:t>
            </a:r>
            <a:r>
              <a:rPr kumimoji="0" lang="fr-BE" sz="24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fr-BE" sz="2400" b="0" i="0" u="sng" strike="noStrike" kern="1200" cap="none" spc="0" normalizeH="0" baseline="0" noProof="0">
                <a:ln>
                  <a:noFill/>
                </a:ln>
                <a:solidFill>
                  <a:schemeClr val="tx1"/>
                </a:solidFill>
                <a:effectLst/>
                <a:uLnTx/>
                <a:uFillTx/>
                <a:latin typeface="Consolas" pitchFamily="49" charset="0"/>
                <a:ea typeface="+mn-ea"/>
                <a:cs typeface="+mn-cs"/>
              </a:rPr>
              <a:t>PRODNR</a:t>
            </a:r>
            <a:r>
              <a:rPr kumimoji="0" lang="fr-BE" sz="2400" b="0" i="0" u="none" strike="noStrike" kern="1200" cap="none" spc="0" normalizeH="0" baseline="0" noProof="0">
                <a:ln>
                  <a:noFill/>
                </a:ln>
                <a:solidFill>
                  <a:schemeClr val="tx1"/>
                </a:solidFill>
                <a:effectLst/>
                <a:uLnTx/>
                <a:uFillTx/>
                <a:latin typeface="Consolas" pitchFamily="49" charset="0"/>
                <a:ea typeface="+mn-ea"/>
                <a:cs typeface="+mn-cs"/>
              </a:rPr>
              <a:t>, PRODNAME, PRODTYPE, AVAILABLE QUANTITY</a:t>
            </a:r>
            <a:r>
              <a:rPr kumimoji="0" lang="fr-BE" sz="2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SUPPLIES</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400" b="0" i="1" u="sng" strike="noStrike" kern="1200" cap="none" spc="0" normalizeH="0" baseline="0" noProof="0">
                <a:ln>
                  <a:noFill/>
                </a:ln>
                <a:solidFill>
                  <a:schemeClr val="tx1"/>
                </a:solidFill>
                <a:effectLst/>
                <a:uLnTx/>
                <a:uFillTx/>
                <a:latin typeface="Consolas" pitchFamily="49" charset="0"/>
                <a:ea typeface="+mn-ea"/>
                <a:cs typeface="+mn-cs"/>
              </a:rPr>
              <a:t>SUPNR</a:t>
            </a:r>
            <a:r>
              <a:rPr kumimoji="0" lang="en-US" sz="2400" b="0" i="1"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0" i="1" u="sng" strike="noStrike" kern="1200" cap="none" spc="0" normalizeH="0" baseline="0" noProof="0" smtClean="0">
                <a:ln>
                  <a:noFill/>
                </a:ln>
                <a:solidFill>
                  <a:schemeClr val="tx1"/>
                </a:solidFill>
                <a:effectLst/>
                <a:uLnTx/>
                <a:uFillTx/>
                <a:latin typeface="Consolas" pitchFamily="49" charset="0"/>
                <a:ea typeface="+mn-ea"/>
                <a:cs typeface="+mn-cs"/>
              </a:rPr>
              <a:t>PRODNR</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 PURCHASE_PRICE, DELIV_PERIOD)</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PURCHASE_ORDER</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400" b="0" i="0" u="sng" strike="noStrike" kern="1200" cap="none" spc="0" normalizeH="0" baseline="0" noProof="0">
                <a:ln>
                  <a:noFill/>
                </a:ln>
                <a:solidFill>
                  <a:schemeClr val="tx1"/>
                </a:solidFill>
                <a:effectLst/>
                <a:uLnTx/>
                <a:uFillTx/>
                <a:latin typeface="Consolas" pitchFamily="49" charset="0"/>
                <a:ea typeface="+mn-ea"/>
                <a:cs typeface="+mn-cs"/>
              </a:rPr>
              <a:t>PONR</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PODATE, </a:t>
            </a:r>
            <a:r>
              <a:rPr kumimoji="0" lang="en-US" sz="2400" b="0" i="1" u="none" strike="noStrike" kern="1200" cap="none" spc="0" normalizeH="0" baseline="0" noProof="0">
                <a:ln>
                  <a:noFill/>
                </a:ln>
                <a:solidFill>
                  <a:schemeClr val="tx1"/>
                </a:solidFill>
                <a:effectLst/>
                <a:uLnTx/>
                <a:uFillTx/>
                <a:latin typeface="Consolas" pitchFamily="49" charset="0"/>
                <a:ea typeface="+mn-ea"/>
                <a:cs typeface="+mn-cs"/>
              </a:rPr>
              <a:t>SUPNR</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1" i="0" u="none" strike="noStrike" kern="1200" cap="none" spc="0" normalizeH="0" baseline="0" noProof="0">
                <a:ln>
                  <a:noFill/>
                </a:ln>
                <a:solidFill>
                  <a:schemeClr val="tx1"/>
                </a:solidFill>
                <a:effectLst/>
                <a:uLnTx/>
                <a:uFillTx/>
                <a:latin typeface="Consolas" pitchFamily="49" charset="0"/>
                <a:ea typeface="+mn-ea"/>
                <a:cs typeface="+mn-cs"/>
              </a:rPr>
              <a:t>PO_LINE</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US" sz="2400" b="0" i="1" u="sng" strike="noStrike" kern="1200" cap="none" spc="0" normalizeH="0" baseline="0" noProof="0">
                <a:ln>
                  <a:noFill/>
                </a:ln>
                <a:solidFill>
                  <a:schemeClr val="tx1"/>
                </a:solidFill>
                <a:effectLst/>
                <a:uLnTx/>
                <a:uFillTx/>
                <a:latin typeface="Consolas" pitchFamily="49" charset="0"/>
                <a:ea typeface="+mn-ea"/>
                <a:cs typeface="+mn-cs"/>
              </a:rPr>
              <a:t>PONR</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400" b="0" i="1" u="sng" strike="noStrike" kern="1200" cap="none" spc="0" normalizeH="0" baseline="0" noProof="0">
                <a:ln>
                  <a:noFill/>
                </a:ln>
                <a:solidFill>
                  <a:schemeClr val="tx1"/>
                </a:solidFill>
                <a:effectLst/>
                <a:uLnTx/>
                <a:uFillTx/>
                <a:latin typeface="Consolas" pitchFamily="49" charset="0"/>
                <a:ea typeface="+mn-ea"/>
                <a:cs typeface="+mn-cs"/>
              </a:rPr>
              <a:t>PRODNR</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QUANTITY)</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501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FCF936C-9124-412B-901E-EA60D6C224C9}" type="slidenum">
              <a:rPr lang="nl-NL" altLang="nl-BE" sz="1200">
                <a:solidFill>
                  <a:srgbClr val="898989"/>
                </a:solidFill>
                <a:latin typeface="Arial" pitchFamily="34" charset="0"/>
              </a:rPr>
              <a:pPr/>
              <a:t>178</a:t>
            </a:fld>
            <a:endParaRPr lang="nl-NL" altLang="nl-BE" sz="1200">
              <a:solidFill>
                <a:srgbClr val="898989"/>
              </a:solidFill>
              <a:latin typeface="Arial" pitchFamily="34" charset="0"/>
            </a:endParaRPr>
          </a:p>
        </p:txBody>
      </p:sp>
    </p:spTree>
  </p:cSld>
  <p:clrMapOvr>
    <a:masterClrMapping/>
  </p:clrMapOvr>
  <p:transition/>
  <p:timing/>
</p:sld>
</file>

<file path=ppt/slides/slide1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Example Relational Data Model</a:t>
            </a:r>
          </a:p>
        </p:txBody>
      </p:sp>
      <p:sp>
        <p:nvSpPr>
          <p:cNvPr id="5222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4403DD5-811F-4E3E-82B4-6DEED1BEC784}" type="slidenum">
              <a:rPr lang="nl-NL" altLang="nl-BE" sz="1200">
                <a:solidFill>
                  <a:srgbClr val="898989"/>
                </a:solidFill>
                <a:latin typeface="Arial" pitchFamily="34" charset="0"/>
              </a:rPr>
              <a:pPr/>
              <a:t>179</a:t>
            </a:fld>
            <a:endParaRPr lang="nl-NL" altLang="nl-BE" sz="1200">
              <a:solidFill>
                <a:srgbClr val="898989"/>
              </a:solidFill>
              <a:latin typeface="Arial" pitchFamily="34" charset="0"/>
            </a:endParaRPr>
          </a:p>
        </p:txBody>
      </p:sp>
      <p:pic>
        <p:nvPicPr>
          <p:cNvPr id="52228" name="Picture 4"/>
          <p:cNvPicPr>
            <a:picLocks noChangeAspect="1"/>
          </p:cNvPicPr>
          <p:nvPr/>
        </p:nvPicPr>
        <p:blipFill>
          <a:blip r:embed="rId3"/>
          <a:stretch>
            <a:fillRect/>
          </a:stretch>
        </p:blipFill>
        <p:spPr>
          <a:xfrm>
            <a:off x="1427163" y="1244600"/>
            <a:ext cx="7051675" cy="5294313"/>
          </a:xfrm>
          <a:prstGeom prst="rect">
            <a:avLst/>
          </a:prstGeom>
          <a:noFill/>
          <a:ln>
            <a:noFill/>
            <a:miter lim="800000"/>
          </a:ln>
        </p:spPr>
      </p:pic>
    </p:spTree>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The Three Layer Architecture</a:t>
            </a:r>
          </a:p>
        </p:txBody>
      </p:sp>
      <p:sp>
        <p:nvSpPr>
          <p:cNvPr id="3993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438864C-6DF2-4EAB-9E28-992429964916}" type="slidenum">
              <a:rPr lang="nl-NL" altLang="nl-BE" sz="1200">
                <a:solidFill>
                  <a:srgbClr val="898989"/>
                </a:solidFill>
                <a:latin typeface="Arial" pitchFamily="34" charset="0"/>
              </a:rPr>
              <a:pPr/>
              <a:t>18</a:t>
            </a:fld>
            <a:endParaRPr lang="nl-NL" altLang="nl-BE" sz="1200">
              <a:solidFill>
                <a:srgbClr val="898989"/>
              </a:solidFill>
              <a:latin typeface="Arial" pitchFamily="34" charset="0"/>
            </a:endParaRPr>
          </a:p>
        </p:txBody>
      </p:sp>
      <p:pic>
        <p:nvPicPr>
          <p:cNvPr id="39940" name="Picture 4"/>
          <p:cNvPicPr>
            <a:picLocks noChangeAspect="1"/>
          </p:cNvPicPr>
          <p:nvPr/>
        </p:nvPicPr>
        <p:blipFill>
          <a:blip r:embed="rId3"/>
          <a:stretch>
            <a:fillRect/>
          </a:stretch>
        </p:blipFill>
        <p:spPr>
          <a:xfrm>
            <a:off x="1471613" y="1479550"/>
            <a:ext cx="6962775" cy="5059363"/>
          </a:xfrm>
          <a:prstGeom prst="rect">
            <a:avLst/>
          </a:prstGeom>
          <a:noFill/>
          <a:ln>
            <a:noFill/>
            <a:miter lim="800000"/>
          </a:ln>
        </p:spPr>
      </p:pic>
    </p:spTree>
  </p:cSld>
  <p:clrMapOvr>
    <a:masterClrMapping/>
  </p:clrMapOvr>
  <p:transition/>
  <p:timing/>
</p:sld>
</file>

<file path=ppt/slides/slide1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427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Normalization</a:t>
            </a:r>
          </a:p>
        </p:txBody>
      </p:sp>
      <p:sp>
        <p:nvSpPr>
          <p:cNvPr id="5427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Insertion, Deletion and Update Anomalies</a:t>
            </a:r>
          </a:p>
          <a:p>
            <a:pPr lvl="0"/>
            <a:r>
              <a:t>Informal Normalization guidelines</a:t>
            </a:r>
          </a:p>
          <a:p>
            <a:pPr lvl="0"/>
            <a:r>
              <a:t>Functional Dependencies and Prime Attribute Type</a:t>
            </a:r>
          </a:p>
          <a:p>
            <a:pPr lvl="0"/>
            <a:r>
              <a:t>Normalization forms</a:t>
            </a:r>
          </a:p>
        </p:txBody>
      </p:sp>
      <p:sp>
        <p:nvSpPr>
          <p:cNvPr id="542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9745D9F-EA29-4FD3-9C05-08B80A0A9FE7}" type="slidenum">
              <a:rPr lang="nl-NL" altLang="nl-BE" sz="1200">
                <a:solidFill>
                  <a:srgbClr val="898989"/>
                </a:solidFill>
                <a:latin typeface="Arial" pitchFamily="34" charset="0"/>
              </a:rPr>
              <a:pPr/>
              <a:t>180</a:t>
            </a:fld>
            <a:endParaRPr lang="nl-NL" altLang="nl-BE" sz="1200">
              <a:solidFill>
                <a:srgbClr val="898989"/>
              </a:solidFill>
              <a:latin typeface="Arial" pitchFamily="34" charset="0"/>
            </a:endParaRPr>
          </a:p>
        </p:txBody>
      </p:sp>
    </p:spTree>
  </p:cSld>
  <p:clrMapOvr>
    <a:masterClrMapping/>
  </p:clrMapOvr>
  <p:transition/>
  <p:timing/>
</p:sld>
</file>

<file path=ppt/slides/slide1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2" name="Title 1"/>
          <p:cNvSpPr>
            <a:spLocks noGrp="1"/>
          </p:cNvSpPr>
          <p:nvPr>
            <p:ph type="title"/>
          </p:nvPr>
        </p:nvSpPr>
        <p:spPr>
          <a:xfrm>
            <a:off x="495300" y="596900"/>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Insertion, Deletion and Update Anomalies</a:t>
            </a:r>
            <a:br>
              <a:rPr lang="en-US" altLang="nl-BE"/>
            </a:br>
            <a:endParaRPr lang="nl-BE" altLang="nl-BE"/>
          </a:p>
        </p:txBody>
      </p:sp>
      <p:sp>
        <p:nvSpPr>
          <p:cNvPr id="5632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1F50C15-6C54-4863-AC50-245E1AD41475}" type="slidenum">
              <a:rPr lang="nl-NL" altLang="nl-BE" sz="1200">
                <a:solidFill>
                  <a:srgbClr val="898989"/>
                </a:solidFill>
                <a:latin typeface="Arial" pitchFamily="34" charset="0"/>
              </a:rPr>
              <a:pPr/>
              <a:t>181</a:t>
            </a:fld>
            <a:endParaRPr lang="nl-NL" altLang="nl-BE" sz="1200">
              <a:solidFill>
                <a:srgbClr val="898989"/>
              </a:solidFill>
              <a:latin typeface="Arial" pitchFamily="34" charset="0"/>
            </a:endParaRPr>
          </a:p>
        </p:txBody>
      </p:sp>
      <p:pic>
        <p:nvPicPr>
          <p:cNvPr id="56324" name="Picture 4"/>
          <p:cNvPicPr>
            <a:picLocks noChangeAspect="1"/>
          </p:cNvPicPr>
          <p:nvPr/>
        </p:nvPicPr>
        <p:blipFill>
          <a:blip r:embed="rId3"/>
          <a:stretch>
            <a:fillRect/>
          </a:stretch>
        </p:blipFill>
        <p:spPr>
          <a:xfrm>
            <a:off x="342900" y="1739900"/>
            <a:ext cx="9220200" cy="4002088"/>
          </a:xfrm>
          <a:prstGeom prst="rect">
            <a:avLst/>
          </a:prstGeom>
          <a:noFill/>
          <a:ln>
            <a:noFill/>
            <a:miter lim="800000"/>
          </a:ln>
        </p:spPr>
      </p:pic>
    </p:spTree>
  </p:cSld>
  <p:clrMapOvr>
    <a:masterClrMapping/>
  </p:clrMapOvr>
  <p:transition/>
  <p:timing/>
</p:sld>
</file>

<file path=ppt/slides/slide1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Title 1"/>
          <p:cNvSpPr>
            <a:spLocks noGrp="1"/>
          </p:cNvSpPr>
          <p:nvPr>
            <p:ph type="title"/>
          </p:nvPr>
        </p:nvSpPr>
        <p:spPr>
          <a:xfrm>
            <a:off x="-177800" y="274638"/>
            <a:ext cx="100838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Insertion, Deletion and Update Anomalies</a:t>
            </a:r>
            <a:endParaRPr lang="nl-BE" altLang="nl-BE" sz="4000"/>
          </a:p>
        </p:txBody>
      </p:sp>
      <p:sp>
        <p:nvSpPr>
          <p:cNvPr id="5837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4DFB000-2F01-402E-827C-D581851ACBE7}" type="slidenum">
              <a:rPr lang="nl-NL" altLang="nl-BE" sz="1200">
                <a:solidFill>
                  <a:srgbClr val="898989"/>
                </a:solidFill>
                <a:latin typeface="Arial" pitchFamily="34" charset="0"/>
              </a:rPr>
              <a:pPr/>
              <a:t>182</a:t>
            </a:fld>
            <a:endParaRPr lang="nl-NL" altLang="nl-BE" sz="1200">
              <a:solidFill>
                <a:srgbClr val="898989"/>
              </a:solidFill>
              <a:latin typeface="Arial" pitchFamily="34" charset="0"/>
            </a:endParaRPr>
          </a:p>
        </p:txBody>
      </p:sp>
      <p:pic>
        <p:nvPicPr>
          <p:cNvPr id="58372" name="Picture 4"/>
          <p:cNvPicPr>
            <a:picLocks noChangeAspect="1"/>
          </p:cNvPicPr>
          <p:nvPr/>
        </p:nvPicPr>
        <p:blipFill>
          <a:blip r:embed="rId3"/>
          <a:stretch>
            <a:fillRect/>
          </a:stretch>
        </p:blipFill>
        <p:spPr>
          <a:xfrm>
            <a:off x="1138238" y="1231900"/>
            <a:ext cx="7002462" cy="5307013"/>
          </a:xfrm>
          <a:prstGeom prst="rect">
            <a:avLst/>
          </a:prstGeom>
          <a:noFill/>
          <a:ln>
            <a:noFill/>
            <a:miter lim="800000"/>
          </a:ln>
        </p:spPr>
      </p:pic>
    </p:spTree>
  </p:cSld>
  <p:clrMapOvr>
    <a:masterClrMapping/>
  </p:clrMapOvr>
  <p:transition/>
  <p:timing/>
</p:sld>
</file>

<file path=ppt/slides/slide1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Insertion, Deletion and Update Anomalies</a:t>
            </a:r>
            <a:endParaRPr lang="nl-BE" altLang="nl-BE" sz="4000"/>
          </a:p>
        </p:txBody>
      </p:sp>
      <p:sp>
        <p:nvSpPr>
          <p:cNvPr id="6041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To have a good relational data model, all relations in the model should be normalized</a:t>
            </a:r>
            <a:endParaRPr lang="en-US" altLang="nl-BE" sz="2800"/>
          </a:p>
          <a:p>
            <a:pPr lvl="0"/>
            <a:r>
              <a:rPr lang="en-US" altLang="nl-BE" sz="2800"/>
              <a:t>A formal normalization procedure can be applied to transform an unnormalized relational model into a normalized form.  </a:t>
            </a:r>
            <a:endParaRPr lang="en-US" altLang="nl-BE" sz="2800"/>
          </a:p>
          <a:p>
            <a:pPr lvl="0"/>
            <a:r>
              <a:rPr lang="en-US" altLang="nl-BE" sz="2800"/>
              <a:t>The advantages are twofold: </a:t>
            </a:r>
            <a:endParaRPr lang="en-US" altLang="nl-BE" sz="2800"/>
          </a:p>
          <a:p>
            <a:pPr lvl="1"/>
            <a:r>
              <a:rPr lang="en-US" altLang="nl-BE" sz="2400"/>
              <a:t>At the logical level, the users can easily understand the meaning of the data and formulate correct queries </a:t>
            </a:r>
            <a:endParaRPr lang="en-US" altLang="nl-BE" sz="2400"/>
          </a:p>
          <a:p>
            <a:pPr lvl="1"/>
            <a:r>
              <a:rPr lang="en-US" altLang="nl-BE" sz="2400"/>
              <a:t>At the implementation level, the storage space is used efficiently and the risk of inconsistent updates is reduced</a:t>
            </a:r>
            <a:endParaRPr lang="nl-BE" altLang="nl-BE" sz="2400"/>
          </a:p>
          <a:p>
            <a:pPr lvl="0"/>
            <a:endParaRPr lang="nl-BE" altLang="nl-BE"/>
          </a:p>
        </p:txBody>
      </p:sp>
      <p:sp>
        <p:nvSpPr>
          <p:cNvPr id="604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0E2EBEE-7DB8-4E23-9100-F3E9477AB12D}" type="slidenum">
              <a:rPr lang="nl-NL" altLang="nl-BE" sz="1200">
                <a:solidFill>
                  <a:srgbClr val="898989"/>
                </a:solidFill>
                <a:latin typeface="Arial" pitchFamily="34" charset="0"/>
              </a:rPr>
              <a:pPr/>
              <a:t>183</a:t>
            </a:fld>
            <a:endParaRPr lang="nl-NL" altLang="nl-BE" sz="1200">
              <a:solidFill>
                <a:srgbClr val="898989"/>
              </a:solidFill>
              <a:latin typeface="Arial" pitchFamily="34" charset="0"/>
            </a:endParaRPr>
          </a:p>
        </p:txBody>
      </p:sp>
    </p:spTree>
  </p:cSld>
  <p:clrMapOvr>
    <a:masterClrMapping/>
  </p:clrMapOvr>
  <p:transition/>
  <p:timing/>
</p:sld>
</file>

<file path=ppt/slides/slide1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246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Informal Normalization Guidelines</a:t>
            </a:r>
          </a:p>
        </p:txBody>
      </p:sp>
      <p:sp>
        <p:nvSpPr>
          <p:cNvPr id="62467" name="Content Placeholder 2"/>
          <p:cNvSpPr>
            <a:spLocks noGrp="1"/>
          </p:cNvSpPr>
          <p:nvPr>
            <p:ph idx="1"/>
          </p:nvPr>
        </p:nvSpPr>
        <p:spPr>
          <a:xfrm>
            <a:off x="196850" y="1417638"/>
            <a:ext cx="9512300" cy="4525962"/>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D</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esign </a:t>
            </a: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a relational model in such a way that it is easy to explain its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meaning</a:t>
            </a: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MYRELATION123(SUPNR, SUPNAME, SUPTWITTER, PRODNR, PRODNAME, …) </a:t>
            </a:r>
            <a:r>
              <a:rPr kumimoji="0" lang="en-US" sz="2800" b="0" i="0" u="none" strike="noStrike" kern="1200" cap="none" spc="0" normalizeH="0" baseline="0" noProof="0">
                <a:ln>
                  <a:noFill/>
                </a:ln>
                <a:solidFill>
                  <a:schemeClr val="tx1"/>
                </a:solidFill>
                <a:effectLst/>
                <a:uLnTx/>
                <a:uFillTx/>
                <a:latin typeface="+mj-lt" pitchFamily="34" charset="0"/>
                <a:ea typeface="+mn-ea"/>
                <a:cs typeface="+mn-cs"/>
              </a:rPr>
              <a:t>versus</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SUPPLIER(SUPNR, SUPNAME, SUPTWITTER, PRODNR, PRODNAME, ……)</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Attribute </a:t>
            </a: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types from multiple entity types should not be combined in a single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relation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A</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void </a:t>
            </a:r>
            <a:r>
              <a:rPr kumimoji="0" lang="en-US" sz="3200" b="0" i="0" u="none" strike="noStrike" kern="1200" cap="none" spc="0" normalizeH="0" baseline="0" noProof="0">
                <a:ln>
                  <a:noFill/>
                </a:ln>
                <a:solidFill>
                  <a:schemeClr val="tx1"/>
                </a:solidFill>
                <a:effectLst/>
                <a:uLnTx/>
                <a:uFillTx/>
                <a:latin typeface="+mn-lt" pitchFamily="34" charset="0"/>
                <a:ea typeface="+mn-ea"/>
                <a:cs typeface="+mn-cs"/>
              </a:rPr>
              <a:t>excessive amount of NULL values in a </a:t>
            </a:r>
            <a:r>
              <a:rPr kumimoji="0" lang="en-US" sz="3200" b="0" i="0" u="none" strike="noStrike" kern="1200" cap="none" spc="0" normalizeH="0" baseline="0" noProof="0" smtClean="0">
                <a:ln>
                  <a:noFill/>
                </a:ln>
                <a:solidFill>
                  <a:schemeClr val="tx1"/>
                </a:solidFill>
                <a:effectLst/>
                <a:uLnTx/>
                <a:uFillTx/>
                <a:latin typeface="+mn-lt" pitchFamily="34" charset="0"/>
                <a:ea typeface="+mn-ea"/>
                <a:cs typeface="+mn-cs"/>
              </a:rPr>
              <a:t>relation</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SUPPLIER(SUPNR, SUPNAME, …) </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SUPPLIER-TWITTER(SUPNR, SUPTWITTER)</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24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	</a:t>
            </a: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624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98ABEC0-6D03-470D-8E93-950E13906824}" type="slidenum">
              <a:rPr lang="nl-NL" altLang="nl-BE" sz="1200">
                <a:solidFill>
                  <a:srgbClr val="898989"/>
                </a:solidFill>
                <a:latin typeface="Arial" pitchFamily="34" charset="0"/>
              </a:rPr>
              <a:pPr/>
              <a:t>184</a:t>
            </a:fld>
            <a:endParaRPr lang="nl-NL" altLang="nl-BE" sz="1200">
              <a:solidFill>
                <a:srgbClr val="898989"/>
              </a:solidFill>
              <a:latin typeface="Arial" pitchFamily="34" charset="0"/>
            </a:endParaRPr>
          </a:p>
        </p:txBody>
      </p:sp>
    </p:spTree>
  </p:cSld>
  <p:clrMapOvr>
    <a:masterClrMapping/>
  </p:clrMapOvr>
  <p:transition/>
  <p:timing/>
</p:sld>
</file>

<file path=ppt/slides/slide1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451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Functional Dependencies and Prime Attribute Type</a:t>
            </a:r>
            <a:endParaRPr lang="nl-BE" altLang="nl-BE" sz="3200"/>
          </a:p>
        </p:txBody>
      </p:sp>
      <p:sp>
        <p:nvSpPr>
          <p:cNvPr id="6451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functional dependency X </a:t>
            </a:r>
            <a:r>
              <a:rPr lang="en-US" altLang="nl-BE">
                <a:sym typeface="Symbol" pitchFamily="18" charset="2"/>
              </a:rPr>
              <a:t></a:t>
            </a:r>
            <a:r>
              <a:rPr lang="en-US" altLang="nl-BE"/>
              <a:t> Y, between two sets of attribute types X and Y implies that a value of X uniquely determines a value of Y</a:t>
            </a:r>
            <a:endParaRPr lang="en-US" altLang="nl-BE"/>
          </a:p>
          <a:p>
            <a:pPr lvl="1"/>
            <a:r>
              <a:rPr lang="en-US" altLang="nl-BE"/>
              <a:t>there is a functional dependency from X to Y or Y is functionally dependent on X</a:t>
            </a:r>
            <a:endParaRPr lang="en-US" altLang="nl-BE"/>
          </a:p>
          <a:p>
            <a:pPr lvl="0"/>
            <a:r>
              <a:rPr lang="en-US" altLang="nl-BE"/>
              <a:t>Examples:</a:t>
            </a:r>
            <a:endParaRPr lang="en-US" altLang="nl-BE"/>
          </a:p>
          <a:p>
            <a:pPr lvl="1"/>
            <a:r>
              <a:rPr lang="en-US" altLang="nl-BE">
                <a:latin typeface="Consolas" pitchFamily="49" charset="0"/>
              </a:rPr>
              <a:t>SSN </a:t>
            </a:r>
            <a:r>
              <a:rPr lang="fr-FR" altLang="nl-BE">
                <a:latin typeface="Consolas" pitchFamily="49" charset="0"/>
                <a:sym typeface="Symbol" pitchFamily="18" charset="2"/>
              </a:rPr>
              <a:t></a:t>
            </a:r>
            <a:r>
              <a:rPr lang="en-US" altLang="nl-BE">
                <a:latin typeface="Consolas" pitchFamily="49" charset="0"/>
              </a:rPr>
              <a:t> ENAME</a:t>
            </a:r>
            <a:endParaRPr lang="nl-BE" altLang="nl-BE">
              <a:latin typeface="Consolas" pitchFamily="49" charset="0"/>
            </a:endParaRPr>
          </a:p>
          <a:p>
            <a:pPr lvl="1"/>
            <a:r>
              <a:rPr lang="en-US" altLang="nl-BE">
                <a:latin typeface="Consolas" pitchFamily="49" charset="0"/>
              </a:rPr>
              <a:t>PNUMBER </a:t>
            </a:r>
            <a:r>
              <a:rPr lang="fr-FR" altLang="nl-BE">
                <a:latin typeface="Consolas" pitchFamily="49" charset="0"/>
                <a:sym typeface="Symbol" pitchFamily="18" charset="2"/>
              </a:rPr>
              <a:t></a:t>
            </a:r>
            <a:r>
              <a:rPr lang="en-US" altLang="nl-BE">
                <a:latin typeface="Consolas" pitchFamily="49" charset="0"/>
              </a:rPr>
              <a:t> {PNAME, PLOCATION}</a:t>
            </a:r>
            <a:endParaRPr lang="nl-BE" altLang="nl-BE">
              <a:latin typeface="Consolas" pitchFamily="49" charset="0"/>
            </a:endParaRPr>
          </a:p>
          <a:p>
            <a:pPr lvl="1"/>
            <a:r>
              <a:rPr lang="en-US" altLang="nl-BE">
                <a:latin typeface="Consolas" pitchFamily="49" charset="0"/>
              </a:rPr>
              <a:t>{SSN, PNUMBER} </a:t>
            </a:r>
            <a:r>
              <a:rPr lang="fr-FR" altLang="nl-BE">
                <a:latin typeface="Consolas" pitchFamily="49" charset="0"/>
                <a:sym typeface="Symbol" pitchFamily="18" charset="2"/>
              </a:rPr>
              <a:t></a:t>
            </a:r>
            <a:r>
              <a:rPr lang="en-US" altLang="nl-BE">
                <a:latin typeface="Consolas" pitchFamily="49" charset="0"/>
              </a:rPr>
              <a:t> HOURS</a:t>
            </a:r>
            <a:endParaRPr lang="nl-BE" altLang="nl-BE">
              <a:latin typeface="Consolas" pitchFamily="49" charset="0"/>
            </a:endParaRPr>
          </a:p>
          <a:p>
            <a:pPr lvl="0"/>
            <a:endParaRPr lang="nl-BE" altLang="nl-BE"/>
          </a:p>
        </p:txBody>
      </p:sp>
      <p:sp>
        <p:nvSpPr>
          <p:cNvPr id="645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373184C-EA91-4CA3-B000-E3745FA2998F}" type="slidenum">
              <a:rPr lang="nl-NL" altLang="nl-BE" sz="1200">
                <a:solidFill>
                  <a:srgbClr val="898989"/>
                </a:solidFill>
                <a:latin typeface="Arial" pitchFamily="34" charset="0"/>
              </a:rPr>
              <a:pPr/>
              <a:t>185</a:t>
            </a:fld>
            <a:endParaRPr lang="nl-NL" altLang="nl-BE" sz="1200">
              <a:solidFill>
                <a:srgbClr val="898989"/>
              </a:solidFill>
              <a:latin typeface="Arial" pitchFamily="34" charset="0"/>
            </a:endParaRPr>
          </a:p>
        </p:txBody>
      </p:sp>
    </p:spTree>
  </p:cSld>
  <p:clrMapOvr>
    <a:masterClrMapping/>
  </p:clrMapOvr>
  <p:transition/>
  <p:timing/>
</p:sld>
</file>

<file path=ppt/slides/slide1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656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Functional Dependencies and Prime Attribute Type</a:t>
            </a:r>
            <a:endParaRPr lang="nl-BE" altLang="nl-BE" sz="3200"/>
          </a:p>
        </p:txBody>
      </p:sp>
      <p:sp>
        <p:nvSpPr>
          <p:cNvPr id="6656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prime attribute type is an attribute type that is part of a candidate key</a:t>
            </a:r>
            <a:endParaRPr lang="en-US" altLang="nl-BE"/>
          </a:p>
          <a:p>
            <a:pPr lvl="0"/>
            <a:r>
              <a:rPr lang="en-US" altLang="nl-BE"/>
              <a:t>Example: </a:t>
            </a:r>
            <a:r>
              <a:rPr lang="en-GB" altLang="nl-BE">
                <a:latin typeface="Consolas" pitchFamily="49" charset="0"/>
              </a:rPr>
              <a:t>R1(</a:t>
            </a:r>
            <a:r>
              <a:rPr lang="en-US" altLang="nl-BE" u="sng">
                <a:latin typeface="Consolas" pitchFamily="49" charset="0"/>
              </a:rPr>
              <a:t>SSN</a:t>
            </a:r>
            <a:r>
              <a:rPr lang="en-GB" altLang="nl-BE">
                <a:latin typeface="Consolas" pitchFamily="49" charset="0"/>
              </a:rPr>
              <a:t>, </a:t>
            </a:r>
            <a:r>
              <a:rPr lang="en-GB" altLang="nl-BE" u="sng">
                <a:latin typeface="Consolas" pitchFamily="49" charset="0"/>
              </a:rPr>
              <a:t>PN</a:t>
            </a:r>
            <a:r>
              <a:rPr lang="en-US" altLang="nl-BE" u="sng">
                <a:latin typeface="Consolas" pitchFamily="49" charset="0"/>
              </a:rPr>
              <a:t>UMBE</a:t>
            </a:r>
            <a:r>
              <a:rPr lang="en-GB" altLang="nl-BE" u="sng">
                <a:latin typeface="Consolas" pitchFamily="49" charset="0"/>
              </a:rPr>
              <a:t>R</a:t>
            </a:r>
            <a:r>
              <a:rPr lang="en-GB" altLang="nl-BE">
                <a:latin typeface="Consolas" pitchFamily="49" charset="0"/>
              </a:rPr>
              <a:t>, </a:t>
            </a:r>
            <a:r>
              <a:rPr lang="en-US" altLang="nl-BE">
                <a:latin typeface="Consolas" pitchFamily="49" charset="0"/>
              </a:rPr>
              <a:t>PNAME, HOURS</a:t>
            </a:r>
            <a:r>
              <a:rPr lang="en-GB" altLang="nl-BE">
                <a:latin typeface="Consolas" pitchFamily="49" charset="0"/>
              </a:rPr>
              <a:t>)</a:t>
            </a:r>
            <a:endParaRPr lang="nl-BE" altLang="nl-BE">
              <a:latin typeface="Consolas" pitchFamily="49" charset="0"/>
            </a:endParaRPr>
          </a:p>
          <a:p>
            <a:pPr lvl="1"/>
            <a:r>
              <a:rPr lang="en-US" altLang="nl-BE"/>
              <a:t>Prime attribute types: </a:t>
            </a:r>
            <a:r>
              <a:rPr lang="en-US" altLang="nl-BE">
                <a:latin typeface="Consolas" pitchFamily="49" charset="0"/>
              </a:rPr>
              <a:t>SSN</a:t>
            </a:r>
            <a:r>
              <a:rPr lang="en-US" altLang="nl-BE"/>
              <a:t> and </a:t>
            </a:r>
            <a:r>
              <a:rPr lang="en-US" altLang="nl-BE">
                <a:latin typeface="Consolas" pitchFamily="49" charset="0"/>
              </a:rPr>
              <a:t>PNUMBER</a:t>
            </a:r>
            <a:r>
              <a:rPr lang="en-US" altLang="nl-BE"/>
              <a:t> </a:t>
            </a:r>
            <a:endParaRPr lang="en-US" altLang="nl-BE"/>
          </a:p>
          <a:p>
            <a:pPr lvl="1"/>
            <a:r>
              <a:rPr lang="en-US" altLang="nl-BE"/>
              <a:t>Non-prime attribute types: </a:t>
            </a:r>
            <a:r>
              <a:rPr lang="en-US" altLang="nl-BE">
                <a:latin typeface="Consolas" pitchFamily="49" charset="0"/>
              </a:rPr>
              <a:t>PNAME</a:t>
            </a:r>
            <a:r>
              <a:rPr lang="en-US" altLang="nl-BE"/>
              <a:t> and </a:t>
            </a:r>
            <a:r>
              <a:rPr lang="en-US" altLang="nl-BE">
                <a:latin typeface="Consolas" pitchFamily="49" charset="0"/>
              </a:rPr>
              <a:t>HOURS</a:t>
            </a:r>
            <a:endParaRPr lang="nl-BE" altLang="nl-BE">
              <a:latin typeface="Consolas" pitchFamily="49" charset="0"/>
            </a:endParaRPr>
          </a:p>
        </p:txBody>
      </p:sp>
      <p:sp>
        <p:nvSpPr>
          <p:cNvPr id="665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8A82F64-F4B6-4E82-8F0D-39F3241CAB6C}" type="slidenum">
              <a:rPr lang="nl-NL" altLang="nl-BE" sz="1200">
                <a:solidFill>
                  <a:srgbClr val="898989"/>
                </a:solidFill>
                <a:latin typeface="Arial" pitchFamily="34" charset="0"/>
              </a:rPr>
              <a:pPr/>
              <a:t>186</a:t>
            </a:fld>
            <a:endParaRPr lang="nl-NL" altLang="nl-BE" sz="1200">
              <a:solidFill>
                <a:srgbClr val="898989"/>
              </a:solidFill>
              <a:latin typeface="Arial" pitchFamily="34" charset="0"/>
            </a:endParaRPr>
          </a:p>
        </p:txBody>
      </p:sp>
    </p:spTree>
  </p:cSld>
  <p:clrMapOvr>
    <a:masterClrMapping/>
  </p:clrMapOvr>
  <p:transition/>
  <p:timing/>
</p:sld>
</file>

<file path=ppt/slides/slide1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861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Normalization Forms</a:t>
            </a:r>
          </a:p>
        </p:txBody>
      </p:sp>
      <p:sp>
        <p:nvSpPr>
          <p:cNvPr id="6861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First Normal Form (1 NF)</a:t>
            </a:r>
          </a:p>
          <a:p>
            <a:pPr lvl="0"/>
            <a:r>
              <a:t>Second Normal Form (2 NF)</a:t>
            </a:r>
          </a:p>
          <a:p>
            <a:pPr lvl="0"/>
            <a:r>
              <a:t>Third Normal Form (3 NF)</a:t>
            </a:r>
          </a:p>
          <a:p>
            <a:pPr lvl="0"/>
            <a:r>
              <a:t>Boyce-Codd Normal Form (BCNF)</a:t>
            </a:r>
          </a:p>
          <a:p>
            <a:pPr lvl="0"/>
            <a:r>
              <a:t>Fourth Normal Form (4 NF)</a:t>
            </a:r>
          </a:p>
        </p:txBody>
      </p:sp>
      <p:sp>
        <p:nvSpPr>
          <p:cNvPr id="686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ED60643-ABFE-4B83-960D-FC8E4E271369}" type="slidenum">
              <a:rPr lang="nl-NL" altLang="nl-BE" sz="1200">
                <a:solidFill>
                  <a:srgbClr val="898989"/>
                </a:solidFill>
                <a:latin typeface="Arial" pitchFamily="34" charset="0"/>
              </a:rPr>
              <a:pPr/>
              <a:t>187</a:t>
            </a:fld>
            <a:endParaRPr lang="nl-NL" altLang="nl-BE" sz="1200">
              <a:solidFill>
                <a:srgbClr val="898989"/>
              </a:solidFill>
              <a:latin typeface="Arial" pitchFamily="34" charset="0"/>
            </a:endParaRPr>
          </a:p>
        </p:txBody>
      </p:sp>
    </p:spTree>
  </p:cSld>
  <p:clrMapOvr>
    <a:masterClrMapping/>
  </p:clrMapOvr>
  <p:transition/>
  <p:timing/>
</p:sld>
</file>

<file path=ppt/slides/slide1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065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First Normal Form (1 NF)</a:t>
            </a:r>
          </a:p>
        </p:txBody>
      </p:sp>
      <p:sp>
        <p:nvSpPr>
          <p:cNvPr id="7065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The first normal form (1 NF) states that every attribute type of a relation must be atomic and single valued</a:t>
            </a:r>
            <a:endParaRPr lang="en-US" altLang="nl-BE"/>
          </a:p>
          <a:p>
            <a:pPr lvl="1"/>
            <a:r>
              <a:rPr lang="en-US" altLang="nl-BE"/>
              <a:t>no composite or multivalued attribute types  (domain constraint!)</a:t>
            </a:r>
            <a:endParaRPr lang="en-US" altLang="nl-BE"/>
          </a:p>
          <a:p>
            <a:pPr lvl="0"/>
            <a:r>
              <a:rPr lang="en-US" altLang="nl-BE">
                <a:latin typeface="Consolas" pitchFamily="49" charset="0"/>
              </a:rPr>
              <a:t>SUPPLIER(</a:t>
            </a:r>
            <a:r>
              <a:rPr lang="en-US" altLang="nl-BE" u="sng">
                <a:latin typeface="Consolas" pitchFamily="49" charset="0"/>
              </a:rPr>
              <a:t>SUPNR</a:t>
            </a:r>
            <a:r>
              <a:rPr lang="en-US" altLang="nl-BE">
                <a:latin typeface="Consolas" pitchFamily="49" charset="0"/>
              </a:rPr>
              <a:t>, NAME(FIRST NAME, LAST NAME), SUPSTATUS)</a:t>
            </a:r>
            <a:endParaRPr lang="nl-BE" altLang="nl-BE">
              <a:latin typeface="Consolas" pitchFamily="49" charset="0"/>
            </a:endParaRPr>
          </a:p>
          <a:p>
            <a:pPr lvl="0"/>
            <a:r>
              <a:rPr lang="en-US" altLang="nl-BE">
                <a:latin typeface="Consolas" pitchFamily="49" charset="0"/>
              </a:rPr>
              <a:t>SUPPLIER(</a:t>
            </a:r>
            <a:r>
              <a:rPr lang="en-US" altLang="nl-BE" u="sng">
                <a:latin typeface="Consolas" pitchFamily="49" charset="0"/>
              </a:rPr>
              <a:t>SUPNR</a:t>
            </a:r>
            <a:r>
              <a:rPr lang="en-US" altLang="nl-BE">
                <a:latin typeface="Consolas" pitchFamily="49" charset="0"/>
              </a:rPr>
              <a:t>, FIRST NAME, LAST NAME, SUPSTATUS)</a:t>
            </a:r>
            <a:endParaRPr lang="nl-BE" altLang="nl-BE">
              <a:latin typeface="Consolas" pitchFamily="49" charset="0"/>
            </a:endParaRPr>
          </a:p>
          <a:p>
            <a:pPr lvl="0"/>
            <a:endParaRPr lang="nl-BE" altLang="nl-BE"/>
          </a:p>
        </p:txBody>
      </p:sp>
      <p:sp>
        <p:nvSpPr>
          <p:cNvPr id="706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68DD03A-8849-4D03-831C-83954B7BDE4E}" type="slidenum">
              <a:rPr lang="nl-NL" altLang="nl-BE" sz="1200">
                <a:solidFill>
                  <a:srgbClr val="898989"/>
                </a:solidFill>
                <a:latin typeface="Arial" pitchFamily="34" charset="0"/>
              </a:rPr>
              <a:pPr/>
              <a:t>188</a:t>
            </a:fld>
            <a:endParaRPr lang="nl-NL" altLang="nl-BE" sz="1200">
              <a:solidFill>
                <a:srgbClr val="898989"/>
              </a:solidFill>
              <a:latin typeface="Arial" pitchFamily="34" charset="0"/>
            </a:endParaRPr>
          </a:p>
        </p:txBody>
      </p:sp>
    </p:spTree>
  </p:cSld>
  <p:clrMapOvr>
    <a:masterClrMapping/>
  </p:clrMapOvr>
  <p:transition/>
  <p:timing/>
</p:sld>
</file>

<file path=ppt/slides/slide1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270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First Normal Form (1 NF)</a:t>
            </a:r>
          </a:p>
        </p:txBody>
      </p:sp>
      <p:sp>
        <p:nvSpPr>
          <p:cNvPr id="7270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latin typeface="Consolas" pitchFamily="49" charset="0"/>
              </a:rPr>
              <a:t>DEPARTMENT(</a:t>
            </a:r>
            <a:r>
              <a:rPr lang="en-US" altLang="nl-BE" u="sng">
                <a:latin typeface="Consolas" pitchFamily="49" charset="0"/>
              </a:rPr>
              <a:t>DNUMBER</a:t>
            </a:r>
            <a:r>
              <a:rPr lang="en-US" altLang="nl-BE">
                <a:latin typeface="Consolas" pitchFamily="49" charset="0"/>
              </a:rPr>
              <a:t>, DLOCATION, </a:t>
            </a:r>
            <a:r>
              <a:rPr lang="en-US" altLang="nl-BE" i="1">
                <a:latin typeface="Consolas" pitchFamily="49" charset="0"/>
              </a:rPr>
              <a:t>DMGRSSN</a:t>
            </a:r>
            <a:r>
              <a:rPr lang="en-US" altLang="nl-BE">
                <a:latin typeface="Consolas" pitchFamily="49" charset="0"/>
              </a:rPr>
              <a:t>)</a:t>
            </a:r>
            <a:endParaRPr lang="nl-BE" altLang="nl-BE">
              <a:latin typeface="Consolas" pitchFamily="49" charset="0"/>
            </a:endParaRPr>
          </a:p>
          <a:p>
            <a:pPr lvl="1"/>
            <a:r>
              <a:rPr lang="en-US" altLang="nl-BE"/>
              <a:t>Assumption: a department can have multiple locations and multiple departments are possible at a given location</a:t>
            </a:r>
            <a:endParaRPr lang="en-US" altLang="nl-BE"/>
          </a:p>
          <a:p>
            <a:pPr lvl="0"/>
            <a:r>
              <a:rPr lang="en-US" altLang="nl-BE">
                <a:latin typeface="Consolas" pitchFamily="49" charset="0"/>
              </a:rPr>
              <a:t>DEPARTMENT(</a:t>
            </a:r>
            <a:r>
              <a:rPr lang="en-US" altLang="nl-BE" u="sng">
                <a:latin typeface="Consolas" pitchFamily="49" charset="0"/>
              </a:rPr>
              <a:t>DNUMBER</a:t>
            </a:r>
            <a:r>
              <a:rPr lang="en-US" altLang="nl-BE">
                <a:latin typeface="Consolas" pitchFamily="49" charset="0"/>
              </a:rPr>
              <a:t>, DMGRSSN)</a:t>
            </a:r>
            <a:endParaRPr lang="nl-BE" altLang="nl-BE">
              <a:latin typeface="Consolas" pitchFamily="49" charset="0"/>
            </a:endParaRPr>
          </a:p>
          <a:p>
            <a:pPr lvl="0"/>
            <a:r>
              <a:rPr lang="en-US" altLang="nl-BE">
                <a:latin typeface="Consolas" pitchFamily="49" charset="0"/>
              </a:rPr>
              <a:t>DEP-LOCATION(</a:t>
            </a:r>
            <a:r>
              <a:rPr lang="en-US" altLang="nl-BE" i="1" u="sng">
                <a:latin typeface="Consolas" pitchFamily="49" charset="0"/>
              </a:rPr>
              <a:t>DNUMBER</a:t>
            </a:r>
            <a:r>
              <a:rPr lang="en-US" altLang="nl-BE">
                <a:latin typeface="Consolas" pitchFamily="49" charset="0"/>
              </a:rPr>
              <a:t>, </a:t>
            </a:r>
            <a:r>
              <a:rPr lang="en-US" altLang="nl-BE" u="sng">
                <a:latin typeface="Consolas" pitchFamily="49" charset="0"/>
              </a:rPr>
              <a:t>DLOCATION</a:t>
            </a:r>
            <a:r>
              <a:rPr lang="en-US" altLang="nl-BE">
                <a:latin typeface="Consolas" pitchFamily="49" charset="0"/>
              </a:rPr>
              <a:t>)</a:t>
            </a:r>
            <a:endParaRPr lang="nl-BE" altLang="nl-BE">
              <a:latin typeface="Consolas" pitchFamily="49" charset="0"/>
            </a:endParaRPr>
          </a:p>
          <a:p>
            <a:pPr lvl="0"/>
            <a:endParaRPr lang="nl-BE" altLang="nl-BE"/>
          </a:p>
        </p:txBody>
      </p:sp>
      <p:sp>
        <p:nvSpPr>
          <p:cNvPr id="727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C2E742E-C923-42B5-8399-A78DA49C0139}" type="slidenum">
              <a:rPr lang="nl-NL" altLang="nl-BE" sz="1200">
                <a:solidFill>
                  <a:srgbClr val="898989"/>
                </a:solidFill>
                <a:latin typeface="Arial" pitchFamily="34" charset="0"/>
              </a:rPr>
              <a:pPr/>
              <a:t>189</a:t>
            </a:fld>
            <a:endParaRPr lang="nl-NL" altLang="nl-BE" sz="1200">
              <a:solidFill>
                <a:srgbClr val="898989"/>
              </a:solidFill>
              <a:latin typeface="Arial" pitchFamily="34" charset="0"/>
            </a:endParaRPr>
          </a:p>
        </p:txBody>
      </p:sp>
    </p:spTree>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Catalog </a:t>
            </a:r>
          </a:p>
        </p:txBody>
      </p:sp>
      <p:sp>
        <p:nvSpPr>
          <p:cNvPr id="4198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Heart of the DBMS</a:t>
            </a:r>
          </a:p>
          <a:p>
            <a:pPr lvl="0"/>
            <a:r>
              <a:t>Contains the data definitions, or metadata, of your database application</a:t>
            </a:r>
          </a:p>
          <a:p>
            <a:pPr lvl="0"/>
            <a:r>
              <a:t>Stores the definitions of the views, logical and internal data models, and synchronizes these three data models to make sure their consistency is guaranteed</a:t>
            </a:r>
          </a:p>
        </p:txBody>
      </p:sp>
      <p:sp>
        <p:nvSpPr>
          <p:cNvPr id="419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59E0AAD-1FE3-45C9-9B8C-6FE0CD4A42FB}" type="slidenum">
              <a:rPr lang="nl-NL" altLang="nl-BE" sz="1200">
                <a:solidFill>
                  <a:srgbClr val="898989"/>
                </a:solidFill>
                <a:latin typeface="Arial" pitchFamily="34" charset="0"/>
              </a:rPr>
              <a:pPr/>
              <a:t>19</a:t>
            </a:fld>
            <a:endParaRPr lang="nl-NL" altLang="nl-BE" sz="1200">
              <a:solidFill>
                <a:srgbClr val="898989"/>
              </a:solidFill>
              <a:latin typeface="Arial" pitchFamily="34" charset="0"/>
            </a:endParaRPr>
          </a:p>
        </p:txBody>
      </p:sp>
    </p:spTree>
  </p:cSld>
  <p:clrMapOvr>
    <a:masterClrMapping/>
  </p:clrMapOvr>
  <p:transition/>
  <p:timing/>
</p:sld>
</file>

<file path=ppt/slides/slide1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475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First Normal Form (1 NF)</a:t>
            </a:r>
          </a:p>
        </p:txBody>
      </p:sp>
      <p:sp>
        <p:nvSpPr>
          <p:cNvPr id="7475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3704636-10EB-4CCC-B34A-F057C44539DE}" type="slidenum">
              <a:rPr lang="nl-NL" altLang="nl-BE" sz="1200">
                <a:solidFill>
                  <a:srgbClr val="898989"/>
                </a:solidFill>
                <a:latin typeface="Arial" pitchFamily="34" charset="0"/>
              </a:rPr>
              <a:pPr/>
              <a:t>190</a:t>
            </a:fld>
            <a:endParaRPr lang="nl-NL" altLang="nl-BE" sz="1200">
              <a:solidFill>
                <a:srgbClr val="898989"/>
              </a:solidFill>
              <a:latin typeface="Arial" pitchFamily="34" charset="0"/>
            </a:endParaRPr>
          </a:p>
        </p:txBody>
      </p:sp>
      <p:pic>
        <p:nvPicPr>
          <p:cNvPr id="74756" name="Picture 4"/>
          <p:cNvPicPr>
            <a:picLocks noChangeAspect="1"/>
          </p:cNvPicPr>
          <p:nvPr/>
        </p:nvPicPr>
        <p:blipFill>
          <a:blip r:embed="rId3"/>
          <a:stretch>
            <a:fillRect/>
          </a:stretch>
        </p:blipFill>
        <p:spPr>
          <a:xfrm>
            <a:off x="1865313" y="1570038"/>
            <a:ext cx="5983287" cy="4968875"/>
          </a:xfrm>
          <a:prstGeom prst="rect">
            <a:avLst/>
          </a:prstGeom>
          <a:noFill/>
          <a:ln>
            <a:noFill/>
            <a:miter lim="800000"/>
          </a:ln>
        </p:spPr>
      </p:pic>
    </p:spTree>
  </p:cSld>
  <p:clrMapOvr>
    <a:masterClrMapping/>
  </p:clrMapOvr>
  <p:transition/>
  <p:timing/>
</p:sld>
</file>

<file path=ppt/slides/slide1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680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First Normal Form (1 NF)</a:t>
            </a:r>
          </a:p>
        </p:txBody>
      </p:sp>
      <p:sp>
        <p:nvSpPr>
          <p:cNvPr id="7680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GB" altLang="nl-BE">
                <a:latin typeface="Consolas" pitchFamily="49" charset="0"/>
              </a:rPr>
              <a:t>R1(</a:t>
            </a:r>
            <a:r>
              <a:rPr lang="en-US" altLang="nl-BE" u="sng">
                <a:latin typeface="Consolas" pitchFamily="49" charset="0"/>
              </a:rPr>
              <a:t>SSN</a:t>
            </a:r>
            <a:r>
              <a:rPr lang="en-GB" altLang="nl-BE">
                <a:latin typeface="Consolas" pitchFamily="49" charset="0"/>
              </a:rPr>
              <a:t>, </a:t>
            </a:r>
            <a:r>
              <a:rPr lang="en-US" altLang="nl-BE">
                <a:latin typeface="Consolas" pitchFamily="49" charset="0"/>
              </a:rPr>
              <a:t>ENAME</a:t>
            </a:r>
            <a:r>
              <a:rPr lang="en-GB" altLang="nl-BE">
                <a:latin typeface="Consolas" pitchFamily="49" charset="0"/>
              </a:rPr>
              <a:t>, </a:t>
            </a:r>
            <a:r>
              <a:rPr lang="en-US" altLang="nl-BE">
                <a:latin typeface="Consolas" pitchFamily="49" charset="0"/>
              </a:rPr>
              <a:t>DNUMBER, DNAME, </a:t>
            </a:r>
            <a:r>
              <a:rPr lang="en-GB" altLang="nl-BE">
                <a:latin typeface="Consolas" pitchFamily="49" charset="0"/>
              </a:rPr>
              <a:t>PROJECT(</a:t>
            </a:r>
            <a:r>
              <a:rPr lang="en-GB" altLang="nl-BE" u="sng">
                <a:latin typeface="Consolas" pitchFamily="49" charset="0"/>
              </a:rPr>
              <a:t>P</a:t>
            </a:r>
            <a:r>
              <a:rPr lang="en-US" altLang="nl-BE" u="sng">
                <a:latin typeface="Consolas" pitchFamily="49" charset="0"/>
              </a:rPr>
              <a:t>NUMBER</a:t>
            </a:r>
            <a:r>
              <a:rPr lang="en-GB" altLang="nl-BE">
                <a:latin typeface="Consolas" pitchFamily="49" charset="0"/>
              </a:rPr>
              <a:t>, PNAM</a:t>
            </a:r>
            <a:r>
              <a:rPr lang="en-US" altLang="nl-BE">
                <a:latin typeface="Consolas" pitchFamily="49" charset="0"/>
              </a:rPr>
              <a:t>E</a:t>
            </a:r>
            <a:r>
              <a:rPr lang="en-GB" altLang="nl-BE">
                <a:latin typeface="Consolas" pitchFamily="49" charset="0"/>
              </a:rPr>
              <a:t>, </a:t>
            </a:r>
            <a:r>
              <a:rPr lang="en-US" altLang="nl-BE">
                <a:latin typeface="Consolas" pitchFamily="49" charset="0"/>
              </a:rPr>
              <a:t>HOURS</a:t>
            </a:r>
            <a:r>
              <a:rPr lang="en-GB" altLang="nl-BE"/>
              <a:t>)</a:t>
            </a:r>
            <a:r>
              <a:rPr lang="en-US" altLang="nl-BE"/>
              <a:t>)</a:t>
            </a:r>
            <a:endParaRPr lang="nl-BE" altLang="nl-BE"/>
          </a:p>
          <a:p>
            <a:pPr lvl="1"/>
            <a:r>
              <a:rPr lang="en-GB" altLang="nl-BE"/>
              <a:t>assume an employee can work on multiple projects and multiple employees can work on the same project</a:t>
            </a:r>
            <a:endParaRPr lang="en-GB" altLang="nl-BE"/>
          </a:p>
          <a:p>
            <a:pPr lvl="0"/>
            <a:r>
              <a:rPr lang="en-US" altLang="nl-BE">
                <a:latin typeface="Consolas" pitchFamily="49" charset="0"/>
              </a:rPr>
              <a:t>R11(</a:t>
            </a:r>
            <a:r>
              <a:rPr lang="en-US" altLang="nl-BE" u="sng">
                <a:latin typeface="Consolas" pitchFamily="49" charset="0"/>
              </a:rPr>
              <a:t>SSN</a:t>
            </a:r>
            <a:r>
              <a:rPr lang="en-US" altLang="nl-BE">
                <a:latin typeface="Consolas" pitchFamily="49" charset="0"/>
              </a:rPr>
              <a:t>, ENAME, DNUMBER, DNAME)</a:t>
            </a:r>
            <a:endParaRPr lang="nl-BE" altLang="nl-BE">
              <a:latin typeface="Consolas" pitchFamily="49" charset="0"/>
            </a:endParaRPr>
          </a:p>
          <a:p>
            <a:pPr lvl="0"/>
            <a:r>
              <a:rPr lang="en-GB" altLang="nl-BE">
                <a:latin typeface="Consolas" pitchFamily="49" charset="0"/>
              </a:rPr>
              <a:t>R12(</a:t>
            </a:r>
            <a:r>
              <a:rPr lang="en-US" altLang="nl-BE" i="1" u="sng">
                <a:latin typeface="Consolas" pitchFamily="49" charset="0"/>
              </a:rPr>
              <a:t>SSN</a:t>
            </a:r>
            <a:r>
              <a:rPr lang="en-GB" altLang="nl-BE">
                <a:latin typeface="Consolas" pitchFamily="49" charset="0"/>
              </a:rPr>
              <a:t>, </a:t>
            </a:r>
            <a:r>
              <a:rPr lang="en-GB" altLang="nl-BE" u="sng">
                <a:latin typeface="Consolas" pitchFamily="49" charset="0"/>
              </a:rPr>
              <a:t>PN</a:t>
            </a:r>
            <a:r>
              <a:rPr lang="en-US" altLang="nl-BE" u="sng">
                <a:latin typeface="Consolas" pitchFamily="49" charset="0"/>
              </a:rPr>
              <a:t>UMBE</a:t>
            </a:r>
            <a:r>
              <a:rPr lang="en-GB" altLang="nl-BE" u="sng">
                <a:latin typeface="Consolas" pitchFamily="49" charset="0"/>
              </a:rPr>
              <a:t>R</a:t>
            </a:r>
            <a:r>
              <a:rPr lang="en-GB" altLang="nl-BE">
                <a:latin typeface="Consolas" pitchFamily="49" charset="0"/>
              </a:rPr>
              <a:t>, </a:t>
            </a:r>
            <a:r>
              <a:rPr lang="en-US" altLang="nl-BE">
                <a:latin typeface="Consolas" pitchFamily="49" charset="0"/>
              </a:rPr>
              <a:t>PNAME, HOURS</a:t>
            </a:r>
            <a:r>
              <a:rPr lang="en-GB" altLang="nl-BE">
                <a:latin typeface="Consolas" pitchFamily="49" charset="0"/>
              </a:rPr>
              <a:t>)</a:t>
            </a:r>
            <a:endParaRPr lang="nl-BE" altLang="nl-BE">
              <a:latin typeface="Consolas" pitchFamily="49" charset="0"/>
            </a:endParaRPr>
          </a:p>
          <a:p>
            <a:pPr lvl="0"/>
            <a:endParaRPr lang="nl-BE" altLang="nl-BE"/>
          </a:p>
        </p:txBody>
      </p:sp>
      <p:sp>
        <p:nvSpPr>
          <p:cNvPr id="768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726F049-D877-4E45-946C-041C1710C741}" type="slidenum">
              <a:rPr lang="nl-NL" altLang="nl-BE" sz="1200">
                <a:solidFill>
                  <a:srgbClr val="898989"/>
                </a:solidFill>
                <a:latin typeface="Arial" pitchFamily="34" charset="0"/>
              </a:rPr>
              <a:pPr/>
              <a:t>191</a:t>
            </a:fld>
            <a:endParaRPr lang="nl-NL" altLang="nl-BE" sz="1200">
              <a:solidFill>
                <a:srgbClr val="898989"/>
              </a:solidFill>
              <a:latin typeface="Arial" pitchFamily="34" charset="0"/>
            </a:endParaRPr>
          </a:p>
        </p:txBody>
      </p:sp>
    </p:spTree>
  </p:cSld>
  <p:clrMapOvr>
    <a:masterClrMapping/>
  </p:clrMapOvr>
  <p:transition/>
  <p:timing/>
</p:sld>
</file>

<file path=ppt/slides/slide1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885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Second Normal Form (2 NF)</a:t>
            </a:r>
          </a:p>
        </p:txBody>
      </p:sp>
      <p:sp>
        <p:nvSpPr>
          <p:cNvPr id="78851" name="Content Placeholder 2"/>
          <p:cNvSpPr>
            <a:spLocks noGrp="1"/>
          </p:cNvSpPr>
          <p:nvPr>
            <p:ph idx="1"/>
          </p:nvPr>
        </p:nvSpPr>
        <p:spPr>
          <a:xfrm>
            <a:off x="393700" y="1417638"/>
            <a:ext cx="8915400" cy="4525962"/>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342900" lvl="0" indent="-342900"/>
            <a:r>
              <a:rPr lang="en-US" altLang="nl-BE"/>
              <a:t>A functional dependency X </a:t>
            </a:r>
            <a:r>
              <a:rPr lang="en-US" altLang="nl-BE">
                <a:sym typeface="Symbol" pitchFamily="18" charset="2"/>
              </a:rPr>
              <a:t></a:t>
            </a:r>
            <a:r>
              <a:rPr lang="en-US" altLang="nl-BE"/>
              <a:t> Y is a full functional dependency if removal of any attribute type A from X means that the dependency does not hold anymore</a:t>
            </a:r>
            <a:endParaRPr lang="en-US" altLang="nl-BE"/>
          </a:p>
          <a:p>
            <a:pPr marL="742950" lvl="1" indent="-285750"/>
            <a:r>
              <a:rPr lang="en-US" altLang="nl-BE"/>
              <a:t>Examples: </a:t>
            </a:r>
            <a:r>
              <a:rPr lang="en-US" altLang="nl-BE">
                <a:latin typeface="Consolas" pitchFamily="49" charset="0"/>
              </a:rPr>
              <a:t>SSN, PNUMBER </a:t>
            </a:r>
            <a:r>
              <a:rPr lang="en-US" altLang="nl-BE">
                <a:latin typeface="Consolas" pitchFamily="49" charset="0"/>
                <a:sym typeface="Symbol" pitchFamily="18" charset="2"/>
              </a:rPr>
              <a:t></a:t>
            </a:r>
            <a:r>
              <a:rPr lang="en-US" altLang="nl-BE">
                <a:latin typeface="Consolas" pitchFamily="49" charset="0"/>
              </a:rPr>
              <a:t> HOURS</a:t>
            </a:r>
            <a:r>
              <a:rPr lang="en-US" altLang="nl-BE"/>
              <a:t>; </a:t>
            </a:r>
            <a:r>
              <a:rPr lang="en-US" altLang="nl-BE">
                <a:latin typeface="Consolas" pitchFamily="49" charset="0"/>
              </a:rPr>
              <a:t>PNUMBER </a:t>
            </a:r>
            <a:r>
              <a:rPr lang="en-US" altLang="nl-BE">
                <a:latin typeface="Consolas" pitchFamily="49" charset="0"/>
                <a:sym typeface="Symbol" pitchFamily="18" charset="2"/>
              </a:rPr>
              <a:t></a:t>
            </a:r>
            <a:r>
              <a:rPr lang="en-US" altLang="nl-BE">
                <a:latin typeface="Consolas" pitchFamily="49" charset="0"/>
              </a:rPr>
              <a:t> PNAME</a:t>
            </a:r>
            <a:endParaRPr lang="en-US" altLang="nl-BE">
              <a:latin typeface="Consolas" pitchFamily="49" charset="0"/>
            </a:endParaRPr>
          </a:p>
          <a:p>
            <a:pPr marL="342900" lvl="0" indent="-342900"/>
            <a:r>
              <a:rPr lang="en-US" altLang="nl-BE"/>
              <a:t>A functional dependency X </a:t>
            </a:r>
            <a:r>
              <a:rPr lang="en-US" altLang="nl-BE">
                <a:sym typeface="Symbol" pitchFamily="18" charset="2"/>
              </a:rPr>
              <a:t></a:t>
            </a:r>
            <a:r>
              <a:rPr lang="en-US" altLang="nl-BE"/>
              <a:t> Y is a partial dependency if an attribute type A from X can be removed from X and the dependency still holds</a:t>
            </a:r>
            <a:endParaRPr lang="en-US" altLang="nl-BE"/>
          </a:p>
          <a:p>
            <a:pPr marL="742950" lvl="1" indent="-285750"/>
            <a:r>
              <a:rPr lang="en-US" altLang="nl-BE"/>
              <a:t>Example: </a:t>
            </a:r>
            <a:r>
              <a:rPr lang="en-US" altLang="nl-BE">
                <a:latin typeface="Consolas" pitchFamily="49" charset="0"/>
              </a:rPr>
              <a:t>SSN</a:t>
            </a:r>
            <a:r>
              <a:rPr lang="en-GB" altLang="nl-BE">
                <a:latin typeface="Consolas" pitchFamily="49" charset="0"/>
              </a:rPr>
              <a:t>, PN</a:t>
            </a:r>
            <a:r>
              <a:rPr lang="en-US" altLang="nl-BE">
                <a:latin typeface="Consolas" pitchFamily="49" charset="0"/>
              </a:rPr>
              <a:t>UMBE</a:t>
            </a:r>
            <a:r>
              <a:rPr lang="en-GB" altLang="nl-BE">
                <a:latin typeface="Consolas" pitchFamily="49" charset="0"/>
              </a:rPr>
              <a:t>R </a:t>
            </a:r>
            <a:r>
              <a:rPr lang="en-US" altLang="nl-BE">
                <a:latin typeface="Consolas" pitchFamily="49" charset="0"/>
                <a:sym typeface="Symbol" pitchFamily="18" charset="2"/>
              </a:rPr>
              <a:t></a:t>
            </a:r>
            <a:r>
              <a:rPr lang="en-US" altLang="nl-BE">
                <a:latin typeface="Consolas" pitchFamily="49" charset="0"/>
              </a:rPr>
              <a:t> PNAME</a:t>
            </a:r>
            <a:endParaRPr lang="nl-BE" altLang="nl-BE">
              <a:latin typeface="Consolas" pitchFamily="49" charset="0"/>
            </a:endParaRPr>
          </a:p>
          <a:p>
            <a:pPr marL="342900" lvl="0" indent="-342900"/>
            <a:endParaRPr lang="nl-BE" altLang="nl-BE">
              <a:latin typeface="Consolas" pitchFamily="49" charset="0"/>
            </a:endParaRPr>
          </a:p>
          <a:p>
            <a:pPr marL="742950" lvl="1" indent="-285750"/>
            <a:endParaRPr lang="en-US" altLang="nl-BE"/>
          </a:p>
          <a:p>
            <a:pPr marL="342900" lvl="0" indent="-342900"/>
            <a:endParaRPr lang="en-US" altLang="nl-BE"/>
          </a:p>
          <a:p>
            <a:pPr marL="914400" lvl="2" indent="0">
              <a:buNone/>
            </a:pPr>
            <a:r>
              <a:rPr lang="en-US" altLang="nl-BE"/>
              <a:t>	</a:t>
            </a:r>
            <a:endParaRPr lang="nl-BE" altLang="nl-BE"/>
          </a:p>
          <a:p>
            <a:pPr marL="342900" lvl="0" indent="-342900"/>
            <a:endParaRPr lang="nl-BE" altLang="nl-BE"/>
          </a:p>
        </p:txBody>
      </p:sp>
      <p:sp>
        <p:nvSpPr>
          <p:cNvPr id="788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2A6687E-881B-4425-8ABB-41DDB6BDDA48}" type="slidenum">
              <a:rPr lang="nl-NL" altLang="nl-BE" sz="1200">
                <a:solidFill>
                  <a:srgbClr val="898989"/>
                </a:solidFill>
                <a:latin typeface="Arial" pitchFamily="34" charset="0"/>
              </a:rPr>
              <a:pPr/>
              <a:t>192</a:t>
            </a:fld>
            <a:endParaRPr lang="nl-NL" altLang="nl-BE" sz="1200">
              <a:solidFill>
                <a:srgbClr val="898989"/>
              </a:solidFill>
              <a:latin typeface="Arial" pitchFamily="34" charset="0"/>
            </a:endParaRPr>
          </a:p>
        </p:txBody>
      </p:sp>
    </p:spTree>
  </p:cSld>
  <p:clrMapOvr>
    <a:masterClrMapping/>
  </p:clrMapOvr>
  <p:transition/>
  <p:timing/>
</p:sld>
</file>

<file path=ppt/slides/slide1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089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Second Normal Form (2 NF)</a:t>
            </a:r>
          </a:p>
        </p:txBody>
      </p:sp>
      <p:sp>
        <p:nvSpPr>
          <p:cNvPr id="80899"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A relation R is in the second normal form (2 NF)  if it satisfies 1 NF and every non-prime attribute type A in R is fully functional dependent on any key of R  </a:t>
            </a:r>
            <a:endParaRPr lang="en-US" altLang="nl-BE" sz="2800"/>
          </a:p>
          <a:p>
            <a:pPr lvl="0"/>
            <a:r>
              <a:rPr lang="en-US" altLang="nl-BE" sz="2800"/>
              <a:t>If the relation is not in second normal form, we must:</a:t>
            </a:r>
            <a:endParaRPr lang="en-US" altLang="nl-BE" sz="2800"/>
          </a:p>
          <a:p>
            <a:pPr lvl="1"/>
            <a:r>
              <a:rPr lang="en-US" altLang="nl-BE" sz="2400"/>
              <a:t>decompose it and set up a new relation for each partial key together with its dependent attribute types </a:t>
            </a:r>
            <a:endParaRPr lang="en-US" altLang="nl-BE" sz="2400"/>
          </a:p>
          <a:p>
            <a:pPr lvl="1"/>
            <a:r>
              <a:rPr lang="en-US" altLang="nl-BE" sz="2400"/>
              <a:t>keep a relation with the original primary key and any attribute types that are fully functional dependent on it</a:t>
            </a:r>
            <a:endParaRPr lang="nl-BE" altLang="nl-BE" sz="2400"/>
          </a:p>
        </p:txBody>
      </p:sp>
      <p:sp>
        <p:nvSpPr>
          <p:cNvPr id="809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B04CE9E-7085-4B1B-AFE4-CCF69A0341C1}" type="slidenum">
              <a:rPr lang="nl-NL" altLang="nl-BE" sz="1200">
                <a:solidFill>
                  <a:srgbClr val="898989"/>
                </a:solidFill>
                <a:latin typeface="Arial" pitchFamily="34" charset="0"/>
              </a:rPr>
              <a:pPr/>
              <a:t>193</a:t>
            </a:fld>
            <a:endParaRPr lang="nl-NL" altLang="nl-BE" sz="1200">
              <a:solidFill>
                <a:srgbClr val="898989"/>
              </a:solidFill>
              <a:latin typeface="Arial" pitchFamily="34" charset="0"/>
            </a:endParaRPr>
          </a:p>
        </p:txBody>
      </p:sp>
    </p:spTree>
  </p:cSld>
  <p:clrMapOvr>
    <a:masterClrMapping/>
  </p:clrMapOvr>
  <p:transition/>
  <p:timing/>
</p:sld>
</file>

<file path=ppt/slides/slide1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294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Second Normal Form (2 NF)</a:t>
            </a:r>
          </a:p>
        </p:txBody>
      </p:sp>
      <p:sp>
        <p:nvSpPr>
          <p:cNvPr id="82947"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R1(</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SSN</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PN</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UMBE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R,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PNAME, HOURS</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assume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an employee can work on multiple projects; multiple employees can work on the same project and a project has a unique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name</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R11(</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SSN</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a:t>
            </a:r>
            <a:r>
              <a:rPr kumimoji="0" lang="en-GB" sz="3200" b="0" i="1"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3200" b="0" i="1" u="sng" strike="noStrike" kern="1200" cap="none" spc="0" normalizeH="0" baseline="0" noProof="0">
                <a:ln>
                  <a:noFill/>
                </a:ln>
                <a:solidFill>
                  <a:schemeClr val="tx1"/>
                </a:solidFill>
                <a:effectLst/>
                <a:uLnTx/>
                <a:uFillTx/>
                <a:latin typeface="Consolas" pitchFamily="49" charset="0"/>
                <a:ea typeface="+mn-ea"/>
                <a:cs typeface="+mn-cs"/>
              </a:rPr>
              <a:t>PN</a:t>
            </a:r>
            <a:r>
              <a:rPr kumimoji="0" lang="en-US" sz="3200" b="0" i="1" u="sng" strike="noStrike" kern="1200" cap="none" spc="0" normalizeH="0" baseline="0" noProof="0">
                <a:ln>
                  <a:noFill/>
                </a:ln>
                <a:solidFill>
                  <a:schemeClr val="tx1"/>
                </a:solidFill>
                <a:effectLst/>
                <a:uLnTx/>
                <a:uFillTx/>
                <a:latin typeface="Consolas" pitchFamily="49" charset="0"/>
                <a:ea typeface="+mn-ea"/>
                <a:cs typeface="+mn-cs"/>
              </a:rPr>
              <a:t>UMBE</a:t>
            </a:r>
            <a:r>
              <a:rPr kumimoji="0" lang="en-GB" sz="3200" b="0" i="1" u="sng" strike="noStrike" kern="1200" cap="none" spc="0" normalizeH="0" baseline="0" noProof="0">
                <a:ln>
                  <a:noFill/>
                </a:ln>
                <a:solidFill>
                  <a:schemeClr val="tx1"/>
                </a:solidFill>
                <a:effectLst/>
                <a:uLnTx/>
                <a:uFillTx/>
                <a:latin typeface="Consolas" pitchFamily="49" charset="0"/>
                <a:ea typeface="+mn-ea"/>
                <a:cs typeface="+mn-cs"/>
              </a:rPr>
              <a:t>R</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HOURS</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R12(</a:t>
            </a:r>
            <a:r>
              <a:rPr kumimoji="0" lang="en-GB" sz="3200" b="0" i="0" u="sng" strike="noStrike" kern="1200" cap="none" spc="0" normalizeH="0" baseline="0" noProof="0">
                <a:ln>
                  <a:noFill/>
                </a:ln>
                <a:solidFill>
                  <a:schemeClr val="tx1"/>
                </a:solidFill>
                <a:effectLst/>
                <a:uLnTx/>
                <a:uFillTx/>
                <a:latin typeface="Consolas" pitchFamily="49" charset="0"/>
                <a:ea typeface="+mn-ea"/>
                <a:cs typeface="+mn-cs"/>
              </a:rPr>
              <a:t>PN</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UMBE</a:t>
            </a:r>
            <a:r>
              <a:rPr kumimoji="0" lang="en-GB" sz="3200" b="0" i="0" u="sng" strike="noStrike" kern="1200" cap="none" spc="0" normalizeH="0" baseline="0" noProof="0">
                <a:ln>
                  <a:noFill/>
                </a:ln>
                <a:solidFill>
                  <a:schemeClr val="tx1"/>
                </a:solidFill>
                <a:effectLst/>
                <a:uLnTx/>
                <a:uFillTx/>
                <a:latin typeface="Consolas" pitchFamily="49" charset="0"/>
                <a:ea typeface="+mn-ea"/>
                <a:cs typeface="+mn-cs"/>
              </a:rPr>
              <a:t>R</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PNAME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829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7A7C741-CA78-47EC-A4E4-EE453F3A9B28}" type="slidenum">
              <a:rPr lang="nl-NL" altLang="nl-BE" sz="1200">
                <a:solidFill>
                  <a:srgbClr val="898989"/>
                </a:solidFill>
                <a:latin typeface="Arial" pitchFamily="34" charset="0"/>
              </a:rPr>
              <a:pPr/>
              <a:t>194</a:t>
            </a:fld>
            <a:endParaRPr lang="nl-NL" altLang="nl-BE" sz="1200">
              <a:solidFill>
                <a:srgbClr val="898989"/>
              </a:solidFill>
              <a:latin typeface="Arial" pitchFamily="34" charset="0"/>
            </a:endParaRPr>
          </a:p>
        </p:txBody>
      </p:sp>
    </p:spTree>
  </p:cSld>
  <p:clrMapOvr>
    <a:masterClrMapping/>
  </p:clrMapOvr>
  <p:transition/>
  <p:timing/>
</p:sld>
</file>

<file path=ppt/slides/slide1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499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Second Normal Form (2 NF)</a:t>
            </a:r>
          </a:p>
        </p:txBody>
      </p:sp>
      <p:sp>
        <p:nvSpPr>
          <p:cNvPr id="8499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B391ADD-DE41-4230-92A2-2FE65B919E17}" type="slidenum">
              <a:rPr lang="nl-NL" altLang="nl-BE" sz="1200">
                <a:solidFill>
                  <a:srgbClr val="898989"/>
                </a:solidFill>
                <a:latin typeface="Arial" pitchFamily="34" charset="0"/>
              </a:rPr>
              <a:pPr/>
              <a:t>195</a:t>
            </a:fld>
            <a:endParaRPr lang="nl-NL" altLang="nl-BE" sz="1200">
              <a:solidFill>
                <a:srgbClr val="898989"/>
              </a:solidFill>
              <a:latin typeface="Arial" pitchFamily="34" charset="0"/>
            </a:endParaRPr>
          </a:p>
        </p:txBody>
      </p:sp>
      <p:pic>
        <p:nvPicPr>
          <p:cNvPr id="84996" name="Picture 4"/>
          <p:cNvPicPr>
            <a:picLocks noChangeAspect="1"/>
          </p:cNvPicPr>
          <p:nvPr/>
        </p:nvPicPr>
        <p:blipFill>
          <a:blip r:embed="rId3"/>
          <a:stretch>
            <a:fillRect/>
          </a:stretch>
        </p:blipFill>
        <p:spPr>
          <a:xfrm>
            <a:off x="1355725" y="1281113"/>
            <a:ext cx="7194550" cy="5440362"/>
          </a:xfrm>
          <a:prstGeom prst="rect">
            <a:avLst/>
          </a:prstGeom>
          <a:noFill/>
          <a:ln>
            <a:noFill/>
            <a:miter lim="800000"/>
          </a:ln>
        </p:spPr>
      </p:pic>
    </p:spTree>
  </p:cSld>
  <p:clrMapOvr>
    <a:masterClrMapping/>
  </p:clrMapOvr>
  <p:transition/>
  <p:timing/>
</p:sld>
</file>

<file path=ppt/slides/slide1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704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Third Normal Form (3 NF)</a:t>
            </a:r>
          </a:p>
        </p:txBody>
      </p:sp>
      <p:sp>
        <p:nvSpPr>
          <p:cNvPr id="8704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A functional dependency X </a:t>
            </a:r>
            <a:r>
              <a:rPr lang="en-US" altLang="nl-BE" sz="2800">
                <a:sym typeface="Symbol" pitchFamily="18" charset="2"/>
              </a:rPr>
              <a:t></a:t>
            </a:r>
            <a:r>
              <a:rPr lang="en-US" altLang="nl-BE" sz="2800"/>
              <a:t> Y in a relation R is a transitive dependency if there is a set of attribute types Z that is neither a candidate key nor a subset of any key of R, and both X </a:t>
            </a:r>
            <a:r>
              <a:rPr lang="en-US" altLang="nl-BE" sz="2800">
                <a:sym typeface="Symbol" pitchFamily="18" charset="2"/>
              </a:rPr>
              <a:t></a:t>
            </a:r>
            <a:r>
              <a:rPr lang="en-US" altLang="nl-BE" sz="2800"/>
              <a:t> Z and Z </a:t>
            </a:r>
            <a:r>
              <a:rPr lang="en-US" altLang="nl-BE" sz="2800">
                <a:sym typeface="Symbol" pitchFamily="18" charset="2"/>
              </a:rPr>
              <a:t></a:t>
            </a:r>
            <a:r>
              <a:rPr lang="en-US" altLang="nl-BE" sz="2800"/>
              <a:t> Y hold  </a:t>
            </a:r>
            <a:endParaRPr lang="en-US" altLang="nl-BE" sz="2800"/>
          </a:p>
          <a:p>
            <a:pPr lvl="0"/>
            <a:r>
              <a:rPr lang="en-US" altLang="nl-BE" sz="2800"/>
              <a:t>A relation is in the third normal form (3 NF) if it satisfies 2 NF and no non-prime attribute type of R is transitively dependent on the primary key  </a:t>
            </a:r>
            <a:endParaRPr lang="en-US" altLang="nl-BE" sz="2800"/>
          </a:p>
          <a:p>
            <a:pPr lvl="0"/>
            <a:r>
              <a:rPr lang="en-US" altLang="nl-BE" sz="2800"/>
              <a:t>If the relation is not in third normal form, we need to decompose the relation R and set up a relation that includes the non-key attribute types that functionally determine the other non-key attribute types</a:t>
            </a:r>
            <a:endParaRPr lang="nl-BE" altLang="nl-BE" sz="2800"/>
          </a:p>
        </p:txBody>
      </p:sp>
      <p:sp>
        <p:nvSpPr>
          <p:cNvPr id="870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7488E20-BD6F-45FC-96FD-8DF5315A96E1}" type="slidenum">
              <a:rPr lang="nl-NL" altLang="nl-BE" sz="1200">
                <a:solidFill>
                  <a:srgbClr val="898989"/>
                </a:solidFill>
                <a:latin typeface="Arial" pitchFamily="34" charset="0"/>
              </a:rPr>
              <a:pPr/>
              <a:t>196</a:t>
            </a:fld>
            <a:endParaRPr lang="nl-NL" altLang="nl-BE" sz="1200">
              <a:solidFill>
                <a:srgbClr val="898989"/>
              </a:solidFill>
              <a:latin typeface="Arial" pitchFamily="34" charset="0"/>
            </a:endParaRPr>
          </a:p>
        </p:txBody>
      </p:sp>
    </p:spTree>
  </p:cSld>
  <p:clrMapOvr>
    <a:masterClrMapping/>
  </p:clrMapOvr>
  <p:transition/>
  <p:timing/>
</p:sld>
</file>

<file path=ppt/slides/slide1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909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Third Normal Form (3 NF)</a:t>
            </a:r>
          </a:p>
        </p:txBody>
      </p:sp>
      <p:sp>
        <p:nvSpPr>
          <p:cNvPr id="89091"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R1(</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SSN</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ENAME, DNUMBER, DNAME, DMGRSSN)</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Assume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an employee works in one department, a department can have multiple employees and a department has one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manager</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R11(</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SSN</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E</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NAM</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E, </a:t>
            </a:r>
            <a:r>
              <a:rPr kumimoji="0" lang="en-US" sz="3200" b="0" i="1" u="none" strike="noStrike" kern="1200" cap="none" spc="0" normalizeH="0" baseline="0" noProof="0">
                <a:ln>
                  <a:noFill/>
                </a:ln>
                <a:solidFill>
                  <a:schemeClr val="tx1"/>
                </a:solidFill>
                <a:effectLst/>
                <a:uLnTx/>
                <a:uFillTx/>
                <a:latin typeface="Consolas" pitchFamily="49" charset="0"/>
                <a:ea typeface="+mn-ea"/>
                <a:cs typeface="+mn-cs"/>
              </a:rPr>
              <a:t>DNUMBER</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R12(</a:t>
            </a:r>
            <a:r>
              <a:rPr kumimoji="0" lang="en-GB" sz="3200" b="0" i="0" u="sng" strike="noStrike" kern="1200" cap="none" spc="0" normalizeH="0" baseline="0" noProof="0">
                <a:ln>
                  <a:noFill/>
                </a:ln>
                <a:solidFill>
                  <a:schemeClr val="tx1"/>
                </a:solidFill>
                <a:effectLst/>
                <a:uLnTx/>
                <a:uFillTx/>
                <a:latin typeface="Consolas" pitchFamily="49" charset="0"/>
                <a:ea typeface="+mn-ea"/>
                <a:cs typeface="+mn-cs"/>
              </a:rPr>
              <a:t>DN</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UMBE</a:t>
            </a:r>
            <a:r>
              <a:rPr kumimoji="0" lang="en-GB" sz="3200" b="0" i="0" u="sng" strike="noStrike" kern="1200" cap="none" spc="0" normalizeH="0" baseline="0" noProof="0">
                <a:ln>
                  <a:noFill/>
                </a:ln>
                <a:solidFill>
                  <a:schemeClr val="tx1"/>
                </a:solidFill>
                <a:effectLst/>
                <a:uLnTx/>
                <a:uFillTx/>
                <a:latin typeface="Consolas" pitchFamily="49" charset="0"/>
                <a:ea typeface="+mn-ea"/>
                <a:cs typeface="+mn-cs"/>
              </a:rPr>
              <a:t>R</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DNAME, </a:t>
            </a:r>
            <a:r>
              <a:rPr kumimoji="0" lang="en-US" sz="3200" b="0" i="1" u="none" strike="noStrike" kern="1200" cap="none" spc="0" normalizeH="0" baseline="0" noProof="0">
                <a:ln>
                  <a:noFill/>
                </a:ln>
                <a:solidFill>
                  <a:schemeClr val="tx1"/>
                </a:solidFill>
                <a:effectLst/>
                <a:uLnTx/>
                <a:uFillTx/>
                <a:latin typeface="Consolas" pitchFamily="49" charset="0"/>
                <a:ea typeface="+mn-ea"/>
                <a:cs typeface="+mn-cs"/>
              </a:rPr>
              <a:t>DMGRSSN</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890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9812BD0-9FF4-4B6D-B642-5FC180ECFD1C}" type="slidenum">
              <a:rPr lang="nl-NL" altLang="nl-BE" sz="1200">
                <a:solidFill>
                  <a:srgbClr val="898989"/>
                </a:solidFill>
                <a:latin typeface="Arial" pitchFamily="34" charset="0"/>
              </a:rPr>
              <a:pPr/>
              <a:t>197</a:t>
            </a:fld>
            <a:endParaRPr lang="nl-NL" altLang="nl-BE" sz="1200">
              <a:solidFill>
                <a:srgbClr val="898989"/>
              </a:solidFill>
              <a:latin typeface="Arial" pitchFamily="34" charset="0"/>
            </a:endParaRPr>
          </a:p>
        </p:txBody>
      </p:sp>
    </p:spTree>
  </p:cSld>
  <p:clrMapOvr>
    <a:masterClrMapping/>
  </p:clrMapOvr>
  <p:transition/>
  <p:timing/>
</p:sld>
</file>

<file path=ppt/slides/slide1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113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Third Normal Form (3 NF)</a:t>
            </a:r>
          </a:p>
        </p:txBody>
      </p:sp>
      <p:sp>
        <p:nvSpPr>
          <p:cNvPr id="9113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D9F854F-3684-421F-AF5B-2E9A51A3CB33}" type="slidenum">
              <a:rPr lang="nl-NL" altLang="nl-BE" sz="1200">
                <a:solidFill>
                  <a:srgbClr val="898989"/>
                </a:solidFill>
                <a:latin typeface="Arial" pitchFamily="34" charset="0"/>
              </a:rPr>
              <a:pPr/>
              <a:t>198</a:t>
            </a:fld>
            <a:endParaRPr lang="nl-NL" altLang="nl-BE" sz="1200">
              <a:solidFill>
                <a:srgbClr val="898989"/>
              </a:solidFill>
              <a:latin typeface="Arial" pitchFamily="34" charset="0"/>
            </a:endParaRPr>
          </a:p>
        </p:txBody>
      </p:sp>
      <p:pic>
        <p:nvPicPr>
          <p:cNvPr id="91140" name="Picture 4"/>
          <p:cNvPicPr>
            <a:picLocks noChangeAspect="1"/>
          </p:cNvPicPr>
          <p:nvPr/>
        </p:nvPicPr>
        <p:blipFill>
          <a:blip r:embed="rId3"/>
          <a:stretch>
            <a:fillRect/>
          </a:stretch>
        </p:blipFill>
        <p:spPr>
          <a:xfrm>
            <a:off x="1117600" y="1417638"/>
            <a:ext cx="7848600" cy="5202237"/>
          </a:xfrm>
          <a:prstGeom prst="rect">
            <a:avLst/>
          </a:prstGeom>
          <a:noFill/>
          <a:ln>
            <a:noFill/>
            <a:miter lim="800000"/>
          </a:ln>
        </p:spPr>
      </p:pic>
    </p:spTree>
  </p:cSld>
  <p:clrMapOvr>
    <a:masterClrMapping/>
  </p:clrMapOvr>
  <p:transition/>
  <p:timing/>
</p:sld>
</file>

<file path=ppt/slides/slide1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318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Boyce-Codd Normal Form (BCNF)</a:t>
            </a:r>
          </a:p>
        </p:txBody>
      </p:sp>
      <p:sp>
        <p:nvSpPr>
          <p:cNvPr id="93187" name="Content Placeholder 2"/>
          <p:cNvSpPr>
            <a:spLocks noGrp="1"/>
          </p:cNvSpPr>
          <p:nvPr>
            <p:ph idx="1"/>
          </p:nvPr>
        </p:nvSpPr>
        <p:spPr>
          <a:xfrm>
            <a:off x="495300" y="1417638"/>
            <a:ext cx="8915400" cy="4525962"/>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functional dependency X → Y is called a trivial functional dependency if Y is a subset of X</a:t>
            </a:r>
            <a:endParaRPr lang="en-US" altLang="nl-BE"/>
          </a:p>
          <a:p>
            <a:pPr lvl="1"/>
            <a:r>
              <a:rPr lang="en-US" altLang="nl-BE"/>
              <a:t>Example: SSN, NAME → SSN</a:t>
            </a:r>
            <a:endParaRPr lang="nl-BE" altLang="nl-BE"/>
          </a:p>
          <a:p>
            <a:pPr lvl="0"/>
            <a:r>
              <a:rPr lang="en-US" altLang="nl-BE"/>
              <a:t>A relation R is in the Boyce-Codd normal form (BCNF) provided each</a:t>
            </a:r>
            <a:r>
              <a:rPr lang="en-US" altLang="nl-BE" i="1"/>
              <a:t> </a:t>
            </a:r>
            <a:r>
              <a:rPr lang="en-US" altLang="nl-BE"/>
              <a:t>of its non-trivial functional dependencies X → Y, X is a superkey—that is, X is either a candidate key or a superset thereof  </a:t>
            </a:r>
            <a:endParaRPr lang="en-US" altLang="nl-BE"/>
          </a:p>
          <a:p>
            <a:pPr lvl="0"/>
            <a:r>
              <a:rPr lang="en-US" altLang="nl-BE"/>
              <a:t>BCNF normal form is stricter than the third normal form </a:t>
            </a:r>
            <a:endParaRPr lang="en-US" altLang="nl-BE"/>
          </a:p>
          <a:p>
            <a:pPr lvl="1"/>
            <a:r>
              <a:rPr lang="en-US" altLang="nl-BE"/>
              <a:t>Every relation in BCNF is also in 3 NF (not vice versa) </a:t>
            </a:r>
            <a:endParaRPr lang="nl-BE" altLang="nl-BE"/>
          </a:p>
        </p:txBody>
      </p:sp>
      <p:sp>
        <p:nvSpPr>
          <p:cNvPr id="931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2CC2884-EA4E-42EB-9408-B1C604AAF25C}" type="slidenum">
              <a:rPr lang="nl-NL" altLang="nl-BE" sz="1200">
                <a:solidFill>
                  <a:srgbClr val="898989"/>
                </a:solidFill>
                <a:latin typeface="Arial" pitchFamily="34" charset="0"/>
              </a:rPr>
              <a:pPr/>
              <a:t>199</a:t>
            </a:fld>
            <a:endParaRPr lang="nl-NL" altLang="nl-BE" sz="1200">
              <a:solidFill>
                <a:srgbClr val="898989"/>
              </a:solidFill>
              <a:latin typeface="Arial" pitchFamily="34" charset="0"/>
            </a:endParaRPr>
          </a:p>
        </p:txBody>
      </p:sp>
    </p:spTree>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Introduction</a:t>
            </a:r>
          </a:p>
        </p:txBody>
      </p:sp>
      <p:sp>
        <p:nvSpPr>
          <p:cNvPr id="717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Applications of Database Technology</a:t>
            </a:r>
          </a:p>
          <a:p>
            <a:pPr lvl="0"/>
            <a:r>
              <a:t>Key definitions</a:t>
            </a:r>
          </a:p>
          <a:p>
            <a:pPr lvl="0"/>
            <a:r>
              <a:t>File versus Database Approach to Data Management</a:t>
            </a:r>
          </a:p>
          <a:p>
            <a:pPr lvl="0"/>
            <a:r>
              <a:t>Elements of a Database System</a:t>
            </a:r>
          </a:p>
          <a:p>
            <a:pPr lvl="0"/>
            <a:r>
              <a:t>Advantages of Database Systems and Database Management </a:t>
            </a:r>
          </a:p>
        </p:txBody>
      </p:sp>
      <p:sp>
        <p:nvSpPr>
          <p:cNvPr id="71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ACB15B5-DFF7-4076-82B2-03A6523769AD}" type="slidenum">
              <a:rPr lang="nl-NL" altLang="nl-BE" sz="1200">
                <a:solidFill>
                  <a:srgbClr val="898989"/>
                </a:solidFill>
                <a:latin typeface="Arial" pitchFamily="34" charset="0"/>
              </a:rPr>
              <a:pPr/>
              <a:t>2</a:t>
            </a:fld>
            <a:endParaRPr lang="nl-NL" altLang="nl-BE" sz="1200">
              <a:solidFill>
                <a:srgbClr val="898989"/>
              </a:solidFill>
              <a:latin typeface="Arial" pitchFamily="34" charset="0"/>
            </a:endParaRPr>
          </a:p>
        </p:txBody>
      </p:sp>
    </p:spTree>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Database Users</a:t>
            </a:r>
          </a:p>
        </p:txBody>
      </p:sp>
      <p:sp>
        <p:nvSpPr>
          <p:cNvPr id="44035"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Information architect designs the conceptual data model</a:t>
            </a:r>
            <a:endParaRPr lang="en-US" altLang="nl-BE" sz="2800"/>
          </a:p>
          <a:p>
            <a:pPr lvl="1"/>
            <a:r>
              <a:rPr lang="en-US" altLang="nl-BE" sz="2400"/>
              <a:t>closely interacts with the business user </a:t>
            </a:r>
            <a:endParaRPr lang="en-US" altLang="nl-BE" sz="2400"/>
          </a:p>
          <a:p>
            <a:pPr lvl="0"/>
            <a:r>
              <a:rPr lang="en-US" altLang="nl-BE" sz="2800"/>
              <a:t>Database designer translates the conceptual data model into a logical and internal data model</a:t>
            </a:r>
            <a:endParaRPr lang="en-US" altLang="nl-BE" sz="2800"/>
          </a:p>
          <a:p>
            <a:pPr lvl="0"/>
            <a:r>
              <a:rPr lang="en-US" altLang="nl-BE" sz="2800"/>
              <a:t>Database administrator (DBA) is responsible for the implementation and monitoring of the database </a:t>
            </a:r>
            <a:endParaRPr lang="en-US" altLang="nl-BE" sz="2800"/>
          </a:p>
          <a:p>
            <a:pPr lvl="0"/>
            <a:r>
              <a:rPr lang="en-US" altLang="nl-BE" sz="2800"/>
              <a:t>Application developer develops database applications in a programming language such as Java or Python</a:t>
            </a:r>
            <a:endParaRPr lang="en-US" altLang="nl-BE" sz="2800"/>
          </a:p>
          <a:p>
            <a:pPr lvl="0"/>
            <a:r>
              <a:rPr lang="en-US" altLang="nl-BE" sz="2800"/>
              <a:t>Business user will run these applications to perform specific database operations</a:t>
            </a:r>
            <a:endParaRPr lang="nl-BE" altLang="nl-BE" sz="2800"/>
          </a:p>
        </p:txBody>
      </p:sp>
      <p:sp>
        <p:nvSpPr>
          <p:cNvPr id="440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62372FB-4CE6-4AD9-891C-F7AC6FE2FFD1}" type="slidenum">
              <a:rPr lang="nl-NL" altLang="nl-BE" sz="1200">
                <a:solidFill>
                  <a:srgbClr val="898989"/>
                </a:solidFill>
                <a:latin typeface="Arial" pitchFamily="34" charset="0"/>
              </a:rPr>
              <a:pPr/>
              <a:t>20</a:t>
            </a:fld>
            <a:endParaRPr lang="nl-NL" altLang="nl-BE" sz="1200">
              <a:solidFill>
                <a:srgbClr val="898989"/>
              </a:solidFill>
              <a:latin typeface="Arial" pitchFamily="34" charset="0"/>
            </a:endParaRPr>
          </a:p>
        </p:txBody>
      </p:sp>
    </p:spTree>
  </p:cSld>
  <p:clrMapOvr>
    <a:masterClrMapping/>
  </p:clrMapOvr>
  <p:transition/>
  <p:timing/>
</p:sld>
</file>

<file path=ppt/slides/slide2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523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Boyce-Codd Normal Form (BCNF)</a:t>
            </a:r>
          </a:p>
        </p:txBody>
      </p:sp>
      <p:sp>
        <p:nvSpPr>
          <p:cNvPr id="9523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fr-BE" altLang="nl-BE">
                <a:latin typeface="Consolas" pitchFamily="49" charset="0"/>
              </a:rPr>
              <a:t>R1(SUPNR, SUPNAME, PRODNR, QUANTITY)</a:t>
            </a:r>
            <a:endParaRPr lang="nl-BE" altLang="nl-BE">
              <a:latin typeface="Consolas" pitchFamily="49" charset="0"/>
            </a:endParaRPr>
          </a:p>
          <a:p>
            <a:pPr lvl="1"/>
            <a:r>
              <a:rPr lang="en-US" altLang="nl-BE"/>
              <a:t>Assume a supplier can supply multiple products; a product can be supplied by multiple suppliers and a supplier has a unique name</a:t>
            </a:r>
            <a:endParaRPr lang="en-US" altLang="nl-BE"/>
          </a:p>
          <a:p>
            <a:pPr lvl="0"/>
            <a:r>
              <a:rPr lang="en-US" altLang="nl-BE">
                <a:latin typeface="Consolas" pitchFamily="49" charset="0"/>
              </a:rPr>
              <a:t>R11(</a:t>
            </a:r>
            <a:r>
              <a:rPr lang="en-US" altLang="nl-BE" i="1" u="sng">
                <a:latin typeface="Consolas" pitchFamily="49" charset="0"/>
              </a:rPr>
              <a:t>SUPNR</a:t>
            </a:r>
            <a:r>
              <a:rPr lang="en-US" altLang="nl-BE">
                <a:latin typeface="Consolas" pitchFamily="49" charset="0"/>
              </a:rPr>
              <a:t>, </a:t>
            </a:r>
            <a:r>
              <a:rPr lang="en-US" altLang="nl-BE" u="sng">
                <a:latin typeface="Consolas" pitchFamily="49" charset="0"/>
              </a:rPr>
              <a:t>PRODNR</a:t>
            </a:r>
            <a:r>
              <a:rPr lang="en-US" altLang="nl-BE">
                <a:latin typeface="Consolas" pitchFamily="49" charset="0"/>
              </a:rPr>
              <a:t>, QUANTITY)</a:t>
            </a:r>
            <a:endParaRPr lang="nl-BE" altLang="nl-BE">
              <a:latin typeface="Consolas" pitchFamily="49" charset="0"/>
            </a:endParaRPr>
          </a:p>
          <a:p>
            <a:pPr lvl="0"/>
            <a:r>
              <a:rPr lang="en-US" altLang="nl-BE">
                <a:latin typeface="Consolas" pitchFamily="49" charset="0"/>
              </a:rPr>
              <a:t>R12(</a:t>
            </a:r>
            <a:r>
              <a:rPr lang="en-US" altLang="nl-BE" u="sng">
                <a:latin typeface="Consolas" pitchFamily="49" charset="0"/>
              </a:rPr>
              <a:t>SUPNR</a:t>
            </a:r>
            <a:r>
              <a:rPr lang="en-US" altLang="nl-BE">
                <a:latin typeface="Consolas" pitchFamily="49" charset="0"/>
              </a:rPr>
              <a:t>, SUPNAME)</a:t>
            </a:r>
            <a:endParaRPr lang="nl-BE" altLang="nl-BE">
              <a:latin typeface="Consolas" pitchFamily="49" charset="0"/>
            </a:endParaRPr>
          </a:p>
          <a:p>
            <a:pPr lvl="0"/>
            <a:endParaRPr lang="nl-BE" altLang="nl-BE"/>
          </a:p>
        </p:txBody>
      </p:sp>
      <p:sp>
        <p:nvSpPr>
          <p:cNvPr id="952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96EEE0B-96B6-494A-89D4-860A7383968E}" type="slidenum">
              <a:rPr lang="nl-NL" altLang="nl-BE" sz="1200">
                <a:solidFill>
                  <a:srgbClr val="898989"/>
                </a:solidFill>
                <a:latin typeface="Arial" pitchFamily="34" charset="0"/>
              </a:rPr>
              <a:pPr/>
              <a:t>200</a:t>
            </a:fld>
            <a:endParaRPr lang="nl-NL" altLang="nl-BE" sz="1200">
              <a:solidFill>
                <a:srgbClr val="898989"/>
              </a:solidFill>
              <a:latin typeface="Arial" pitchFamily="34" charset="0"/>
            </a:endParaRPr>
          </a:p>
        </p:txBody>
      </p:sp>
    </p:spTree>
  </p:cSld>
  <p:clrMapOvr>
    <a:masterClrMapping/>
  </p:clrMapOvr>
  <p:transition/>
  <p:timing/>
</p:sld>
</file>

<file path=ppt/slides/slide2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728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Fourth Normal Form (4 NF)</a:t>
            </a:r>
          </a:p>
        </p:txBody>
      </p:sp>
      <p:sp>
        <p:nvSpPr>
          <p:cNvPr id="9728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There is a multivalued dependency from X to Y, X →→ Y, if and only if each X value exactly determines a set of Y values, independently of the other attribute types  </a:t>
            </a:r>
          </a:p>
          <a:p>
            <a:pPr lvl="0"/>
            <a:r>
              <a:t>A relation is in the fourth normal form (4 NF) if it is in Boyce-Codd normal form and for every one of its non-trivial multivalued dependencies X →→ Y, X is a superkey—that is, X is either a candidate key or a superset thereof</a:t>
            </a:r>
          </a:p>
        </p:txBody>
      </p:sp>
      <p:sp>
        <p:nvSpPr>
          <p:cNvPr id="972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D112041-210E-44FB-AEF0-A1F722CA13B8}" type="slidenum">
              <a:rPr lang="nl-NL" altLang="nl-BE" sz="1200">
                <a:solidFill>
                  <a:srgbClr val="898989"/>
                </a:solidFill>
                <a:latin typeface="Arial" pitchFamily="34" charset="0"/>
              </a:rPr>
              <a:pPr/>
              <a:t>201</a:t>
            </a:fld>
            <a:endParaRPr lang="nl-NL" altLang="nl-BE" sz="1200">
              <a:solidFill>
                <a:srgbClr val="898989"/>
              </a:solidFill>
              <a:latin typeface="Arial" pitchFamily="34" charset="0"/>
            </a:endParaRPr>
          </a:p>
        </p:txBody>
      </p:sp>
    </p:spTree>
  </p:cSld>
  <p:clrMapOvr>
    <a:masterClrMapping/>
  </p:clrMapOvr>
  <p:transition/>
  <p:timing/>
</p:sld>
</file>

<file path=ppt/slides/slide2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933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Fourth Normal Form (4 NF)</a:t>
            </a:r>
          </a:p>
        </p:txBody>
      </p:sp>
      <p:sp>
        <p:nvSpPr>
          <p:cNvPr id="99331"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R1(course, instructor, textbook)</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Assume </a:t>
            </a:r>
            <a:r>
              <a:rPr kumimoji="0" lang="en-US" sz="2800" b="0" i="0" u="none" strike="noStrike" kern="1200" cap="none" spc="0" normalizeH="0" baseline="0" noProof="0">
                <a:ln>
                  <a:noFill/>
                </a:ln>
                <a:solidFill>
                  <a:schemeClr val="tx1"/>
                </a:solidFill>
                <a:effectLst/>
                <a:uLnTx/>
                <a:uFillTx/>
                <a:latin typeface="+mn-lt" pitchFamily="34" charset="0"/>
                <a:ea typeface="+mn-ea"/>
                <a:cs typeface="+mn-cs"/>
              </a:rPr>
              <a:t>a course can be taught by different instructors, and a course uses the same set of textbooks for each </a:t>
            </a:r>
            <a:r>
              <a:rPr kumimoji="0" lang="en-US" sz="2800" b="0" i="0" u="none" strike="noStrike" kern="1200" cap="none" spc="0" normalizeH="0" baseline="0" noProof="0" smtClean="0">
                <a:ln>
                  <a:noFill/>
                </a:ln>
                <a:solidFill>
                  <a:schemeClr val="tx1"/>
                </a:solidFill>
                <a:effectLst/>
                <a:uLnTx/>
                <a:uFillTx/>
                <a:latin typeface="+mn-lt" pitchFamily="34" charset="0"/>
                <a:ea typeface="+mn-ea"/>
                <a:cs typeface="+mn-cs"/>
              </a:rPr>
              <a:t>instructor</a:t>
            </a:r>
            <a:endParaRPr kumimoji="0" lang="en-US" sz="28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R11(</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course</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textbook</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R12(</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course</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instructor</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993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C03BA57-1B0F-4E33-A3A5-1FEE21F105D1}" type="slidenum">
              <a:rPr lang="nl-NL" altLang="nl-BE" sz="1200">
                <a:solidFill>
                  <a:srgbClr val="898989"/>
                </a:solidFill>
                <a:latin typeface="Arial" pitchFamily="34" charset="0"/>
              </a:rPr>
              <a:pPr/>
              <a:t>202</a:t>
            </a:fld>
            <a:endParaRPr lang="nl-NL" altLang="nl-BE" sz="1200">
              <a:solidFill>
                <a:srgbClr val="898989"/>
              </a:solidFill>
              <a:latin typeface="Arial" pitchFamily="34" charset="0"/>
            </a:endParaRPr>
          </a:p>
        </p:txBody>
      </p:sp>
    </p:spTree>
  </p:cSld>
  <p:clrMapOvr>
    <a:masterClrMapping/>
  </p:clrMapOvr>
  <p:transition/>
  <p:timing/>
</p:sld>
</file>

<file path=ppt/slides/slide2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137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Fourth Normal Form (4 NF)</a:t>
            </a:r>
          </a:p>
        </p:txBody>
      </p:sp>
      <p:sp>
        <p:nvSpPr>
          <p:cNvPr id="10137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CF95207-C2B9-4466-8C42-EAB1C9C72B0D}" type="slidenum">
              <a:rPr lang="nl-NL" altLang="nl-BE" sz="1200">
                <a:solidFill>
                  <a:srgbClr val="898989"/>
                </a:solidFill>
                <a:latin typeface="Arial" pitchFamily="34" charset="0"/>
              </a:rPr>
              <a:pPr/>
              <a:t>203</a:t>
            </a:fld>
            <a:endParaRPr lang="nl-NL" altLang="nl-BE" sz="1200">
              <a:solidFill>
                <a:srgbClr val="898989"/>
              </a:solidFill>
              <a:latin typeface="Arial" pitchFamily="34" charset="0"/>
            </a:endParaRPr>
          </a:p>
        </p:txBody>
      </p:sp>
      <p:pic>
        <p:nvPicPr>
          <p:cNvPr id="101380" name="Picture 4"/>
          <p:cNvPicPr>
            <a:picLocks noChangeAspect="1"/>
          </p:cNvPicPr>
          <p:nvPr/>
        </p:nvPicPr>
        <p:blipFill>
          <a:blip r:embed="rId3"/>
          <a:stretch>
            <a:fillRect/>
          </a:stretch>
        </p:blipFill>
        <p:spPr>
          <a:xfrm>
            <a:off x="541338" y="1582738"/>
            <a:ext cx="8869362" cy="4608512"/>
          </a:xfrm>
          <a:prstGeom prst="rect">
            <a:avLst/>
          </a:prstGeom>
          <a:noFill/>
          <a:ln>
            <a:noFill/>
            <a:miter lim="800000"/>
          </a:ln>
        </p:spPr>
      </p:pic>
    </p:spTree>
  </p:cSld>
  <p:clrMapOvr>
    <a:masterClrMapping/>
  </p:clrMapOvr>
  <p:transition/>
  <p:timing/>
</p:sld>
</file>

<file path=ppt/slides/slide2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342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2800"/>
              <a:t>Mapping a Conceptual ER Model to a Relational Model</a:t>
            </a:r>
            <a:endParaRPr lang="nl-BE" altLang="nl-BE" sz="2800"/>
          </a:p>
        </p:txBody>
      </p:sp>
      <p:sp>
        <p:nvSpPr>
          <p:cNvPr id="10342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Mapping Entity Types</a:t>
            </a:r>
          </a:p>
          <a:p>
            <a:pPr lvl="0"/>
            <a:r>
              <a:t>Mapping Relationship Types</a:t>
            </a:r>
          </a:p>
          <a:p>
            <a:pPr lvl="0"/>
            <a:r>
              <a:t>Mapping Multivalued Attribute Types</a:t>
            </a:r>
          </a:p>
          <a:p>
            <a:pPr lvl="0"/>
            <a:r>
              <a:t>Mapping Weak Entity Types</a:t>
            </a:r>
          </a:p>
          <a:p>
            <a:pPr lvl="0"/>
            <a:r>
              <a:t>Putting it All Together</a:t>
            </a:r>
          </a:p>
        </p:txBody>
      </p:sp>
      <p:sp>
        <p:nvSpPr>
          <p:cNvPr id="1034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A9287C4-8C32-4E40-A29E-EC8BC5AD1A23}" type="slidenum">
              <a:rPr lang="nl-NL" altLang="nl-BE" sz="1200">
                <a:solidFill>
                  <a:srgbClr val="898989"/>
                </a:solidFill>
                <a:latin typeface="Arial" pitchFamily="34" charset="0"/>
              </a:rPr>
              <a:pPr/>
              <a:t>204</a:t>
            </a:fld>
            <a:endParaRPr lang="nl-NL" altLang="nl-BE" sz="1200">
              <a:solidFill>
                <a:srgbClr val="898989"/>
              </a:solidFill>
              <a:latin typeface="Arial" pitchFamily="34" charset="0"/>
            </a:endParaRPr>
          </a:p>
        </p:txBody>
      </p:sp>
    </p:spTree>
  </p:cSld>
  <p:clrMapOvr>
    <a:masterClrMapping/>
  </p:clrMapOvr>
  <p:transition/>
  <p:timing/>
</p:sld>
</file>

<file path=ppt/slides/slide2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547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Entity Types</a:t>
            </a:r>
          </a:p>
        </p:txBody>
      </p:sp>
      <p:sp>
        <p:nvSpPr>
          <p:cNvPr id="105475" name="Content Placeholder 2"/>
          <p:cNvSpPr>
            <a:spLocks noGrp="1"/>
          </p:cNvSpPr>
          <p:nvPr>
            <p:ph idx="1"/>
          </p:nvPr>
        </p:nvSpPr>
        <p:spPr>
          <a:xfrm>
            <a:off x="635000" y="5473700"/>
            <a:ext cx="8915400" cy="6778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sz="2400">
                <a:latin typeface="Consolas" pitchFamily="49" charset="0"/>
              </a:rPr>
              <a:t>EMPLOYEE(</a:t>
            </a:r>
            <a:r>
              <a:rPr lang="en-GB" altLang="nl-BE" sz="2400" u="sng">
                <a:latin typeface="Consolas" pitchFamily="49" charset="0"/>
              </a:rPr>
              <a:t>SSN</a:t>
            </a:r>
            <a:r>
              <a:rPr lang="en-GB" altLang="nl-BE" sz="2400">
                <a:latin typeface="Consolas" pitchFamily="49" charset="0"/>
              </a:rPr>
              <a:t>, address, first name, last name)</a:t>
            </a:r>
            <a:endParaRPr lang="nl-BE" altLang="nl-BE" sz="2400">
              <a:latin typeface="Consolas" pitchFamily="49" charset="0"/>
            </a:endParaRPr>
          </a:p>
          <a:p>
            <a:pPr marL="0" lvl="0" indent="0">
              <a:buNone/>
            </a:pPr>
            <a:r>
              <a:rPr lang="en-GB" altLang="nl-BE" sz="2400">
                <a:latin typeface="Consolas" pitchFamily="49" charset="0"/>
              </a:rPr>
              <a:t>PROJECT(</a:t>
            </a:r>
            <a:r>
              <a:rPr lang="en-GB" altLang="nl-BE" sz="2400" u="sng">
                <a:latin typeface="Consolas" pitchFamily="49" charset="0"/>
              </a:rPr>
              <a:t>PNR</a:t>
            </a:r>
            <a:r>
              <a:rPr lang="en-GB" altLang="nl-BE" sz="2400">
                <a:latin typeface="Consolas" pitchFamily="49" charset="0"/>
              </a:rPr>
              <a:t>, pname, pduration)</a:t>
            </a:r>
            <a:endParaRPr lang="nl-BE" altLang="nl-BE" sz="2400">
              <a:latin typeface="Consolas" pitchFamily="49" charset="0"/>
            </a:endParaRPr>
          </a:p>
        </p:txBody>
      </p:sp>
      <p:sp>
        <p:nvSpPr>
          <p:cNvPr id="1054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4F37CC8-BD9C-450D-A993-E1CD4D43070D}" type="slidenum">
              <a:rPr lang="nl-NL" altLang="nl-BE" sz="1200">
                <a:solidFill>
                  <a:srgbClr val="898989"/>
                </a:solidFill>
                <a:latin typeface="Arial" pitchFamily="34" charset="0"/>
              </a:rPr>
              <a:pPr/>
              <a:t>205</a:t>
            </a:fld>
            <a:endParaRPr lang="nl-NL" altLang="nl-BE" sz="1200">
              <a:solidFill>
                <a:srgbClr val="898989"/>
              </a:solidFill>
              <a:latin typeface="Arial" pitchFamily="34" charset="0"/>
            </a:endParaRPr>
          </a:p>
        </p:txBody>
      </p:sp>
      <p:pic>
        <p:nvPicPr>
          <p:cNvPr id="105477" name="Picture 5"/>
          <p:cNvPicPr>
            <a:picLocks noChangeAspect="1"/>
          </p:cNvPicPr>
          <p:nvPr/>
        </p:nvPicPr>
        <p:blipFill>
          <a:blip r:embed="rId3"/>
          <a:stretch>
            <a:fillRect/>
          </a:stretch>
        </p:blipFill>
        <p:spPr>
          <a:xfrm>
            <a:off x="260350" y="1858963"/>
            <a:ext cx="9290050" cy="3017837"/>
          </a:xfrm>
          <a:prstGeom prst="rect">
            <a:avLst/>
          </a:prstGeom>
          <a:noFill/>
          <a:ln>
            <a:noFill/>
            <a:miter lim="800000"/>
          </a:ln>
        </p:spPr>
      </p:pic>
    </p:spTree>
  </p:cSld>
  <p:clrMapOvr>
    <a:masterClrMapping/>
  </p:clrMapOvr>
  <p:transition/>
  <p:timing/>
</p:sld>
</file>

<file path=ppt/slides/slide2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752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Relationship Types</a:t>
            </a:r>
          </a:p>
        </p:txBody>
      </p:sp>
      <p:sp>
        <p:nvSpPr>
          <p:cNvPr id="10752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Mapping a binary 1:1 relationship type</a:t>
            </a:r>
          </a:p>
          <a:p>
            <a:pPr lvl="0"/>
            <a:r>
              <a:t>Mapping a binary 1:N relationship type</a:t>
            </a:r>
          </a:p>
          <a:p>
            <a:pPr lvl="0"/>
            <a:r>
              <a:t>Mapping a binary M:N relationship type</a:t>
            </a:r>
          </a:p>
          <a:p>
            <a:pPr lvl="0"/>
            <a:r>
              <a:t>Mapping unary relationship types</a:t>
            </a:r>
          </a:p>
          <a:p>
            <a:pPr lvl="0"/>
            <a:r>
              <a:t>Mapping n-ary relationship types</a:t>
            </a:r>
          </a:p>
          <a:p>
            <a:pPr/>
          </a:p>
          <a:p>
            <a:pPr/>
          </a:p>
          <a:p>
            <a:pPr/>
          </a:p>
        </p:txBody>
      </p:sp>
      <p:sp>
        <p:nvSpPr>
          <p:cNvPr id="1075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419FF12-5DBF-459B-9F79-5EEEF18E787D}" type="slidenum">
              <a:rPr lang="nl-NL" altLang="nl-BE" sz="1200">
                <a:solidFill>
                  <a:srgbClr val="898989"/>
                </a:solidFill>
                <a:latin typeface="Arial" pitchFamily="34" charset="0"/>
              </a:rPr>
              <a:pPr/>
              <a:t>206</a:t>
            </a:fld>
            <a:endParaRPr lang="nl-NL" altLang="nl-BE" sz="1200">
              <a:solidFill>
                <a:srgbClr val="898989"/>
              </a:solidFill>
              <a:latin typeface="Arial" pitchFamily="34" charset="0"/>
            </a:endParaRPr>
          </a:p>
        </p:txBody>
      </p:sp>
    </p:spTree>
  </p:cSld>
  <p:clrMapOvr>
    <a:masterClrMapping/>
  </p:clrMapOvr>
  <p:transition/>
  <p:timing/>
</p:sld>
</file>

<file path=ppt/slides/slide2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09570" name="Title 1"/>
          <p:cNvSpPr>
            <a:spLocks noGrp="1"/>
          </p:cNvSpPr>
          <p:nvPr>
            <p:ph type="title"/>
          </p:nvPr>
        </p:nvSpPr>
        <p:spPr>
          <a:xfrm>
            <a:off x="247650" y="604838"/>
            <a:ext cx="94107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 Binary 1:1 Relationship Type</a:t>
            </a:r>
            <a:br/>
          </a:p>
        </p:txBody>
      </p:sp>
      <p:sp>
        <p:nvSpPr>
          <p:cNvPr id="109571" name="Content Placeholder 2"/>
          <p:cNvSpPr>
            <a:spLocks noGrp="1"/>
          </p:cNvSpPr>
          <p:nvPr>
            <p:ph idx="1"/>
          </p:nvPr>
        </p:nvSpPr>
        <p:spPr>
          <a:xfrm>
            <a:off x="495300" y="14859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Create two relations: one for each entity type participating in the relationship type </a:t>
            </a:r>
            <a:endParaRPr lang="en-US" altLang="nl-BE" sz="2800"/>
          </a:p>
          <a:p>
            <a:pPr lvl="0"/>
            <a:r>
              <a:rPr lang="en-US" altLang="nl-BE" sz="2800"/>
              <a:t>The connection can be made by including a foreign key in one of the relations to the primary key of the other </a:t>
            </a:r>
            <a:endParaRPr lang="en-US" altLang="nl-BE" sz="2800"/>
          </a:p>
          <a:p>
            <a:pPr lvl="0"/>
            <a:r>
              <a:rPr lang="en-US" altLang="nl-BE" sz="2800"/>
              <a:t>In case of existence dependency, put the foreign key in the existent dependent relation and declare it as NOT NULL  </a:t>
            </a:r>
            <a:endParaRPr lang="en-US" altLang="nl-BE" sz="2800"/>
          </a:p>
          <a:p>
            <a:pPr lvl="0"/>
            <a:r>
              <a:rPr lang="en-US" altLang="nl-BE" sz="2800"/>
              <a:t>The attribute types of the 1:1 relationship type can then be added to the relation with the foreign key</a:t>
            </a:r>
            <a:endParaRPr lang="nl-BE" altLang="nl-BE" sz="2800"/>
          </a:p>
        </p:txBody>
      </p:sp>
      <p:sp>
        <p:nvSpPr>
          <p:cNvPr id="1095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E0E2C92-9F2A-44A3-9770-0FE9C8A8C3B4}" type="slidenum">
              <a:rPr lang="nl-NL" altLang="nl-BE" sz="1200">
                <a:solidFill>
                  <a:srgbClr val="898989"/>
                </a:solidFill>
                <a:latin typeface="Arial" pitchFamily="34" charset="0"/>
              </a:rPr>
              <a:pPr/>
              <a:t>207</a:t>
            </a:fld>
            <a:endParaRPr lang="nl-NL" altLang="nl-BE" sz="1200">
              <a:solidFill>
                <a:srgbClr val="898989"/>
              </a:solidFill>
              <a:latin typeface="Arial" pitchFamily="34" charset="0"/>
            </a:endParaRPr>
          </a:p>
        </p:txBody>
      </p:sp>
    </p:spTree>
  </p:cSld>
  <p:clrMapOvr>
    <a:masterClrMapping/>
  </p:clrMapOvr>
  <p:transition/>
  <p:timing/>
</p:sld>
</file>

<file path=ppt/slides/slide2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1618" name="Title 1"/>
          <p:cNvSpPr>
            <a:spLocks noGrp="1"/>
          </p:cNvSpPr>
          <p:nvPr>
            <p:ph type="title"/>
          </p:nvPr>
        </p:nvSpPr>
        <p:spPr>
          <a:xfrm>
            <a:off x="285750" y="266700"/>
            <a:ext cx="94107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 Binary 1:1 Relationship Type</a:t>
            </a:r>
          </a:p>
        </p:txBody>
      </p:sp>
      <p:sp>
        <p:nvSpPr>
          <p:cNvPr id="11161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12862D1-4DFA-4279-862C-17D26E864BBA}" type="slidenum">
              <a:rPr lang="nl-NL" altLang="nl-BE" sz="1200">
                <a:solidFill>
                  <a:srgbClr val="898989"/>
                </a:solidFill>
                <a:latin typeface="Arial" pitchFamily="34" charset="0"/>
              </a:rPr>
              <a:pPr/>
              <a:t>208</a:t>
            </a:fld>
            <a:endParaRPr lang="nl-NL" altLang="nl-BE" sz="1200">
              <a:solidFill>
                <a:srgbClr val="898989"/>
              </a:solidFill>
              <a:latin typeface="Arial" pitchFamily="34" charset="0"/>
            </a:endParaRPr>
          </a:p>
        </p:txBody>
      </p:sp>
      <p:pic>
        <p:nvPicPr>
          <p:cNvPr id="111620" name="Picture 4"/>
          <p:cNvPicPr>
            <a:picLocks noChangeAspect="1"/>
          </p:cNvPicPr>
          <p:nvPr/>
        </p:nvPicPr>
        <p:blipFill>
          <a:blip r:embed="rId3"/>
          <a:stretch>
            <a:fillRect/>
          </a:stretch>
        </p:blipFill>
        <p:spPr>
          <a:xfrm>
            <a:off x="2362200" y="1443038"/>
            <a:ext cx="5440363" cy="5095875"/>
          </a:xfrm>
          <a:prstGeom prst="rect">
            <a:avLst/>
          </a:prstGeom>
          <a:noFill/>
          <a:ln>
            <a:noFill/>
            <a:miter lim="800000"/>
          </a:ln>
        </p:spPr>
      </p:pic>
    </p:spTree>
  </p:cSld>
  <p:clrMapOvr>
    <a:masterClrMapping/>
  </p:clrMapOvr>
  <p:transition/>
  <p:timing/>
</p:sld>
</file>

<file path=ppt/slides/slide2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3666" name="Title 1"/>
          <p:cNvSpPr>
            <a:spLocks noGrp="1"/>
          </p:cNvSpPr>
          <p:nvPr>
            <p:ph type="title"/>
          </p:nvPr>
        </p:nvSpPr>
        <p:spPr>
          <a:xfrm>
            <a:off x="247650" y="231775"/>
            <a:ext cx="94107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 Binary 1:1 Relationship Type</a:t>
            </a:r>
          </a:p>
        </p:txBody>
      </p:sp>
      <p:sp>
        <p:nvSpPr>
          <p:cNvPr id="113667" name="Content Placeholder 2"/>
          <p:cNvSpPr>
            <a:spLocks noGrp="1"/>
          </p:cNvSpPr>
          <p:nvPr>
            <p:ph idx="1"/>
          </p:nvPr>
        </p:nvSpPr>
        <p:spPr>
          <a:xfrm>
            <a:off x="495300" y="1600200"/>
            <a:ext cx="8915400" cy="1435100"/>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a:latin typeface="Consolas" pitchFamily="49" charset="0"/>
              </a:rPr>
              <a:t>EMPLOYEE(</a:t>
            </a:r>
            <a:r>
              <a:rPr lang="en-US" altLang="nl-BE" u="sng">
                <a:latin typeface="Consolas" pitchFamily="49" charset="0"/>
              </a:rPr>
              <a:t>SSN</a:t>
            </a:r>
            <a:r>
              <a:rPr lang="en-US" altLang="nl-BE">
                <a:latin typeface="Consolas" pitchFamily="49" charset="0"/>
              </a:rPr>
              <a:t>, ename, address, </a:t>
            </a:r>
            <a:r>
              <a:rPr lang="en-US" altLang="nl-BE" i="1">
                <a:latin typeface="Consolas" pitchFamily="49" charset="0"/>
              </a:rPr>
              <a:t>DNR</a:t>
            </a:r>
            <a:r>
              <a:rPr lang="en-US" altLang="nl-BE">
                <a:latin typeface="Consolas" pitchFamily="49" charset="0"/>
              </a:rPr>
              <a:t>)</a:t>
            </a:r>
            <a:endParaRPr lang="nl-BE" altLang="nl-BE">
              <a:latin typeface="Consolas" pitchFamily="49" charset="0"/>
            </a:endParaRPr>
          </a:p>
          <a:p>
            <a:pPr marL="0" lvl="0" indent="0">
              <a:buNone/>
            </a:pPr>
            <a:r>
              <a:rPr lang="en-US" altLang="nl-BE">
                <a:latin typeface="Consolas" pitchFamily="49" charset="0"/>
              </a:rPr>
              <a:t>DEPARTMENT(</a:t>
            </a:r>
            <a:r>
              <a:rPr lang="en-US" altLang="nl-BE" u="sng">
                <a:latin typeface="Consolas" pitchFamily="49" charset="0"/>
              </a:rPr>
              <a:t>DNR</a:t>
            </a:r>
            <a:r>
              <a:rPr lang="en-US" altLang="nl-BE">
                <a:latin typeface="Consolas" pitchFamily="49" charset="0"/>
              </a:rPr>
              <a:t>, dname, dlocation)</a:t>
            </a:r>
            <a:endParaRPr lang="nl-BE" altLang="nl-BE">
              <a:latin typeface="Consolas" pitchFamily="49" charset="0"/>
            </a:endParaRPr>
          </a:p>
        </p:txBody>
      </p:sp>
      <p:sp>
        <p:nvSpPr>
          <p:cNvPr id="1136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2B69DE4-E556-490B-A0FD-9F7C785DADD9}" type="slidenum">
              <a:rPr lang="nl-NL" altLang="nl-BE" sz="1200">
                <a:solidFill>
                  <a:srgbClr val="898989"/>
                </a:solidFill>
                <a:latin typeface="Arial" pitchFamily="34" charset="0"/>
              </a:rPr>
              <a:pPr/>
              <a:t>209</a:t>
            </a:fld>
            <a:endParaRPr lang="nl-NL" altLang="nl-BE" sz="1200">
              <a:solidFill>
                <a:srgbClr val="898989"/>
              </a:solidFill>
              <a:latin typeface="Arial" pitchFamily="34" charset="0"/>
            </a:endParaRPr>
          </a:p>
        </p:txBody>
      </p:sp>
      <p:pic>
        <p:nvPicPr>
          <p:cNvPr id="113669" name="Picture 4"/>
          <p:cNvPicPr>
            <a:picLocks noChangeAspect="1"/>
          </p:cNvPicPr>
          <p:nvPr/>
        </p:nvPicPr>
        <p:blipFill>
          <a:blip r:embed="rId3"/>
          <a:stretch>
            <a:fillRect/>
          </a:stretch>
        </p:blipFill>
        <p:spPr>
          <a:xfrm>
            <a:off x="1808163" y="3035300"/>
            <a:ext cx="5291137" cy="3686175"/>
          </a:xfrm>
          <a:prstGeom prst="rect">
            <a:avLst/>
          </a:prstGeom>
          <a:noFill/>
          <a:ln>
            <a:noFill/>
            <a:miter lim="800000"/>
          </a:ln>
        </p:spPr>
      </p:pic>
    </p:spTree>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Database Languages</a:t>
            </a:r>
          </a:p>
        </p:txBody>
      </p:sp>
      <p:sp>
        <p:nvSpPr>
          <p:cNvPr id="46083" name="Content Placeholder 2"/>
          <p:cNvSpPr>
            <a:spLocks noGrp="1"/>
          </p:cNvSpPr>
          <p:nvPr>
            <p:ph idx="1"/>
          </p:nvPr>
        </p:nvSpPr>
        <p:spPr>
          <a:xfrm>
            <a:off x="495300" y="1624013"/>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Data Definition Language (DDL) is used by the DBA to express the database's external, logical and internal data models</a:t>
            </a:r>
            <a:endParaRPr lang="en-US" altLang="nl-BE" sz="2800"/>
          </a:p>
          <a:p>
            <a:pPr lvl="1"/>
            <a:r>
              <a:rPr lang="en-US" altLang="nl-BE" sz="2400"/>
              <a:t>definitions are stored in the catalog</a:t>
            </a:r>
            <a:endParaRPr lang="en-US" altLang="nl-BE" sz="2400"/>
          </a:p>
          <a:p>
            <a:pPr lvl="0"/>
            <a:r>
              <a:rPr lang="en-US" altLang="nl-BE" sz="2800"/>
              <a:t>Data Manipulation Language (DML) is used to retrieve, insert, delete, and modify data</a:t>
            </a:r>
            <a:endParaRPr lang="en-US" altLang="nl-BE" sz="2800"/>
          </a:p>
          <a:p>
            <a:pPr lvl="1"/>
            <a:r>
              <a:rPr lang="en-US" altLang="nl-BE" sz="2400"/>
              <a:t>DML statements can be embedded in a programming language, or entered interactively through a front-end querying tool</a:t>
            </a:r>
            <a:endParaRPr lang="en-US" altLang="nl-BE" sz="2400"/>
          </a:p>
          <a:p>
            <a:pPr lvl="0"/>
            <a:r>
              <a:rPr lang="en-US" altLang="nl-BE" sz="2800"/>
              <a:t>Structured Query Language (SQL) offers both DDL and DML statements for relational database systems  </a:t>
            </a:r>
            <a:endParaRPr lang="nl-BE" altLang="nl-BE" sz="2800"/>
          </a:p>
          <a:p>
            <a:pPr lvl="0"/>
            <a:endParaRPr lang="nl-BE" altLang="nl-BE"/>
          </a:p>
        </p:txBody>
      </p:sp>
      <p:sp>
        <p:nvSpPr>
          <p:cNvPr id="460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4648409-408A-4E9C-BABB-571CB46D278F}" type="slidenum">
              <a:rPr lang="nl-NL" altLang="nl-BE" sz="1200">
                <a:solidFill>
                  <a:srgbClr val="898989"/>
                </a:solidFill>
                <a:latin typeface="Arial" pitchFamily="34" charset="0"/>
              </a:rPr>
              <a:pPr/>
              <a:t>21</a:t>
            </a:fld>
            <a:endParaRPr lang="nl-NL" altLang="nl-BE" sz="1200">
              <a:solidFill>
                <a:srgbClr val="898989"/>
              </a:solidFill>
              <a:latin typeface="Arial" pitchFamily="34" charset="0"/>
            </a:endParaRPr>
          </a:p>
        </p:txBody>
      </p:sp>
    </p:spTree>
  </p:cSld>
  <p:clrMapOvr>
    <a:masterClrMapping/>
  </p:clrMapOvr>
  <p:transition/>
  <p:timing/>
</p:sld>
</file>

<file path=ppt/slides/slide2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5714" name="Title 1"/>
          <p:cNvSpPr>
            <a:spLocks noGrp="1"/>
          </p:cNvSpPr>
          <p:nvPr>
            <p:ph type="title"/>
          </p:nvPr>
        </p:nvSpPr>
        <p:spPr>
          <a:xfrm>
            <a:off x="247650" y="274638"/>
            <a:ext cx="94107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 Binary 1:1 Relationship Type</a:t>
            </a:r>
          </a:p>
        </p:txBody>
      </p:sp>
      <p:sp>
        <p:nvSpPr>
          <p:cNvPr id="115715" name="Content Placeholder 2"/>
          <p:cNvSpPr>
            <a:spLocks noGrp="1"/>
          </p:cNvSpPr>
          <p:nvPr>
            <p:ph idx="1"/>
          </p:nvPr>
        </p:nvSpPr>
        <p:spPr>
          <a:xfrm>
            <a:off x="495300" y="1600200"/>
            <a:ext cx="8915400" cy="1130300"/>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EMPLOYEE(</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SSN</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ename, address)</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DEPARTMENT(</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DNR</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dname, dlocation, </a:t>
            </a:r>
            <a:r>
              <a:rPr kumimoji="0" lang="en-US" sz="3200" b="0" i="1" u="none" strike="noStrike" kern="1200" cap="none" spc="0" normalizeH="0" baseline="0" noProof="0">
                <a:ln>
                  <a:noFill/>
                </a:ln>
                <a:solidFill>
                  <a:schemeClr val="tx1"/>
                </a:solidFill>
                <a:effectLst/>
                <a:uLnTx/>
                <a:uFillTx/>
                <a:latin typeface="Consolas" pitchFamily="49" charset="0"/>
                <a:ea typeface="+mn-ea"/>
                <a:cs typeface="+mn-cs"/>
              </a:rPr>
              <a:t>SSN</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157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87FA1D2-8680-4C45-95C0-9D0D9B2C7EB3}" type="slidenum">
              <a:rPr lang="nl-NL" altLang="nl-BE" sz="1200">
                <a:solidFill>
                  <a:srgbClr val="898989"/>
                </a:solidFill>
                <a:latin typeface="Arial" pitchFamily="34" charset="0"/>
              </a:rPr>
              <a:pPr/>
              <a:t>210</a:t>
            </a:fld>
            <a:endParaRPr lang="nl-NL" altLang="nl-BE" sz="1200">
              <a:solidFill>
                <a:srgbClr val="898989"/>
              </a:solidFill>
              <a:latin typeface="Arial" pitchFamily="34" charset="0"/>
            </a:endParaRPr>
          </a:p>
        </p:txBody>
      </p:sp>
      <p:pic>
        <p:nvPicPr>
          <p:cNvPr id="115717" name="Picture 4"/>
          <p:cNvPicPr>
            <a:picLocks noChangeAspect="1"/>
          </p:cNvPicPr>
          <p:nvPr/>
        </p:nvPicPr>
        <p:blipFill>
          <a:blip r:embed="rId3"/>
          <a:stretch>
            <a:fillRect/>
          </a:stretch>
        </p:blipFill>
        <p:spPr>
          <a:xfrm>
            <a:off x="2479675" y="2913063"/>
            <a:ext cx="5330825" cy="3808412"/>
          </a:xfrm>
          <a:prstGeom prst="rect">
            <a:avLst/>
          </a:prstGeom>
          <a:noFill/>
          <a:ln>
            <a:noFill/>
            <a:miter lim="800000"/>
          </a:ln>
        </p:spPr>
      </p:pic>
    </p:spTree>
  </p:cSld>
  <p:clrMapOvr>
    <a:masterClrMapping/>
  </p:clrMapOvr>
  <p:transition/>
  <p:timing/>
</p:sld>
</file>

<file path=ppt/slides/slide2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7762" name="Title 1"/>
          <p:cNvSpPr>
            <a:spLocks noGrp="1"/>
          </p:cNvSpPr>
          <p:nvPr>
            <p:ph type="title"/>
          </p:nvPr>
        </p:nvSpPr>
        <p:spPr>
          <a:xfrm>
            <a:off x="495300" y="6048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Mapping a Binary 1:N Relationship Type</a:t>
            </a:r>
            <a:br>
              <a:rPr lang="nl-BE" altLang="nl-BE" b="1"/>
            </a:br>
            <a:endParaRPr lang="nl-BE" altLang="nl-BE"/>
          </a:p>
        </p:txBody>
      </p:sp>
      <p:sp>
        <p:nvSpPr>
          <p:cNvPr id="11776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Binary 1:N relationship types can be mapped by including a foreign key in the relation corresponding to the participating entity type at the N-side of the relationship type </a:t>
            </a:r>
            <a:endParaRPr lang="en-US" altLang="nl-BE" sz="2400"/>
          </a:p>
          <a:p>
            <a:pPr lvl="0"/>
            <a:r>
              <a:rPr lang="en-US" altLang="nl-BE" sz="2400"/>
              <a:t>The foreign key refers to the primary key of the relation corresponding to the entity type at the 1-side of the relationship type </a:t>
            </a:r>
            <a:endParaRPr lang="en-US" altLang="nl-BE" sz="2400"/>
          </a:p>
          <a:p>
            <a:pPr lvl="0"/>
            <a:r>
              <a:rPr lang="en-US" altLang="nl-BE" sz="2400"/>
              <a:t>Depending upon the minimum cardinality, the foreign key can be declared as NOT NULL or NULL ALLOWED  </a:t>
            </a:r>
            <a:endParaRPr lang="en-US" altLang="nl-BE" sz="2400"/>
          </a:p>
          <a:p>
            <a:pPr lvl="0"/>
            <a:r>
              <a:rPr lang="en-US" altLang="nl-BE" sz="2400"/>
              <a:t>The attribute types of the 1:N relationship type can be added to the relation corresponding to the participating entity type</a:t>
            </a:r>
            <a:endParaRPr lang="nl-BE" altLang="nl-BE" sz="2400"/>
          </a:p>
        </p:txBody>
      </p:sp>
      <p:sp>
        <p:nvSpPr>
          <p:cNvPr id="1177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2B96917-CA96-4C80-8D86-833B294BD181}" type="slidenum">
              <a:rPr lang="nl-NL" altLang="nl-BE" sz="1200">
                <a:solidFill>
                  <a:srgbClr val="898989"/>
                </a:solidFill>
                <a:latin typeface="Arial" pitchFamily="34" charset="0"/>
              </a:rPr>
              <a:pPr/>
              <a:t>211</a:t>
            </a:fld>
            <a:endParaRPr lang="nl-NL" altLang="nl-BE" sz="1200">
              <a:solidFill>
                <a:srgbClr val="898989"/>
              </a:solidFill>
              <a:latin typeface="Arial" pitchFamily="34" charset="0"/>
            </a:endParaRPr>
          </a:p>
        </p:txBody>
      </p:sp>
    </p:spTree>
  </p:cSld>
  <p:clrMapOvr>
    <a:masterClrMapping/>
  </p:clrMapOvr>
  <p:transition/>
  <p:timing/>
</p:sld>
</file>

<file path=ppt/slides/slide2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9810" name="Title 1"/>
          <p:cNvSpPr>
            <a:spLocks noGrp="1"/>
          </p:cNvSpPr>
          <p:nvPr>
            <p:ph type="title"/>
          </p:nvPr>
        </p:nvSpPr>
        <p:spPr>
          <a:xfrm>
            <a:off x="495300" y="6048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Mapping a Binary 1:N Relationship Type</a:t>
            </a:r>
            <a:br>
              <a:rPr lang="nl-BE" altLang="nl-BE" b="1"/>
            </a:br>
            <a:endParaRPr lang="nl-BE" altLang="nl-BE"/>
          </a:p>
        </p:txBody>
      </p:sp>
      <p:sp>
        <p:nvSpPr>
          <p:cNvPr id="119811" name="Content Placeholder 2"/>
          <p:cNvSpPr>
            <a:spLocks noGrp="1"/>
          </p:cNvSpPr>
          <p:nvPr>
            <p:ph idx="1"/>
          </p:nvPr>
        </p:nvSpPr>
        <p:spPr>
          <a:xfrm>
            <a:off x="5499100" y="1600200"/>
            <a:ext cx="3911600" cy="4525963"/>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EMPLOYEE(</a:t>
            </a:r>
            <a:r>
              <a:rPr kumimoji="0" lang="en-US" sz="2400" b="0" i="0" u="sng" strike="noStrike" kern="1200" cap="none" spc="0" normalizeH="0" baseline="0" noProof="0">
                <a:ln>
                  <a:noFill/>
                </a:ln>
                <a:solidFill>
                  <a:schemeClr val="tx1"/>
                </a:solidFill>
                <a:effectLst/>
                <a:uLnTx/>
                <a:uFillTx/>
                <a:latin typeface="Consolas" pitchFamily="49" charset="0"/>
                <a:ea typeface="+mn-ea"/>
                <a:cs typeface="+mn-cs"/>
              </a:rPr>
              <a:t>SSN</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ename, address, starting date, </a:t>
            </a:r>
            <a:r>
              <a:rPr kumimoji="0" lang="en-US" sz="2400" b="0" i="1" u="none" strike="noStrike" kern="1200" cap="none" spc="0" normalizeH="0" baseline="0" noProof="0">
                <a:ln>
                  <a:noFill/>
                </a:ln>
                <a:solidFill>
                  <a:schemeClr val="tx1"/>
                </a:solidFill>
                <a:effectLst/>
                <a:uLnTx/>
                <a:uFillTx/>
                <a:latin typeface="Consolas" pitchFamily="49" charset="0"/>
                <a:ea typeface="+mn-ea"/>
                <a:cs typeface="+mn-cs"/>
              </a:rPr>
              <a:t>DNR</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DEPARTMENT(</a:t>
            </a:r>
            <a:r>
              <a:rPr kumimoji="0" lang="en-US" sz="2400" b="0" i="0" u="sng" strike="noStrike" kern="1200" cap="none" spc="0" normalizeH="0" baseline="0" noProof="0">
                <a:ln>
                  <a:noFill/>
                </a:ln>
                <a:solidFill>
                  <a:schemeClr val="tx1"/>
                </a:solidFill>
                <a:effectLst/>
                <a:uLnTx/>
                <a:uFillTx/>
                <a:latin typeface="Consolas" pitchFamily="49" charset="0"/>
                <a:ea typeface="+mn-ea"/>
                <a:cs typeface="+mn-cs"/>
              </a:rPr>
              <a:t>DNR</a:t>
            </a:r>
            <a:r>
              <a:rPr kumimoji="0" lang="en-US" sz="2400" b="0" i="0" u="none" strike="noStrike" kern="1200" cap="none" spc="0" normalizeH="0" baseline="0" noProof="0">
                <a:ln>
                  <a:noFill/>
                </a:ln>
                <a:solidFill>
                  <a:schemeClr val="tx1"/>
                </a:solidFill>
                <a:effectLst/>
                <a:uLnTx/>
                <a:uFillTx/>
                <a:latin typeface="Consolas" pitchFamily="49" charset="0"/>
                <a:ea typeface="+mn-ea"/>
                <a:cs typeface="+mn-cs"/>
              </a:rPr>
              <a:t>, dname, dlocation)</a:t>
            </a:r>
            <a:endParaRPr kumimoji="0" lang="nl-BE" sz="24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198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F58F421-9FED-4975-8B09-05D3837E0675}" type="slidenum">
              <a:rPr lang="nl-NL" altLang="nl-BE" sz="1200">
                <a:solidFill>
                  <a:srgbClr val="898989"/>
                </a:solidFill>
                <a:latin typeface="Arial" pitchFamily="34" charset="0"/>
              </a:rPr>
              <a:pPr/>
              <a:t>212</a:t>
            </a:fld>
            <a:endParaRPr lang="nl-NL" altLang="nl-BE" sz="1200">
              <a:solidFill>
                <a:srgbClr val="898989"/>
              </a:solidFill>
              <a:latin typeface="Arial" pitchFamily="34" charset="0"/>
            </a:endParaRPr>
          </a:p>
        </p:txBody>
      </p:sp>
      <p:pic>
        <p:nvPicPr>
          <p:cNvPr id="119813" name="Picture 4"/>
          <p:cNvPicPr>
            <a:picLocks noChangeAspect="1"/>
          </p:cNvPicPr>
          <p:nvPr/>
        </p:nvPicPr>
        <p:blipFill>
          <a:blip r:embed="rId3"/>
          <a:stretch>
            <a:fillRect/>
          </a:stretch>
        </p:blipFill>
        <p:spPr>
          <a:xfrm>
            <a:off x="342900" y="1614488"/>
            <a:ext cx="4711700" cy="4646612"/>
          </a:xfrm>
          <a:prstGeom prst="rect">
            <a:avLst/>
          </a:prstGeom>
          <a:noFill/>
          <a:ln>
            <a:noFill/>
            <a:miter lim="800000"/>
          </a:ln>
        </p:spPr>
      </p:pic>
    </p:spTree>
  </p:cSld>
  <p:clrMapOvr>
    <a:masterClrMapping/>
  </p:clrMapOvr>
  <p:transition/>
  <p:timing/>
</p:sld>
</file>

<file path=ppt/slides/slide2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1858" name="Title 1"/>
          <p:cNvSpPr>
            <a:spLocks noGrp="1"/>
          </p:cNvSpPr>
          <p:nvPr>
            <p:ph type="title"/>
          </p:nvPr>
        </p:nvSpPr>
        <p:spPr>
          <a:xfrm>
            <a:off x="495300" y="6048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Mapping a Binary 1:N Relationship Type</a:t>
            </a:r>
            <a:br>
              <a:rPr lang="nl-BE" altLang="nl-BE" b="1"/>
            </a:br>
            <a:endParaRPr lang="nl-BE" altLang="nl-BE"/>
          </a:p>
        </p:txBody>
      </p:sp>
      <p:sp>
        <p:nvSpPr>
          <p:cNvPr id="12185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CFF997E-C7F7-4766-BA4B-39D302ADB1C2}" type="slidenum">
              <a:rPr lang="nl-NL" altLang="nl-BE" sz="1200">
                <a:solidFill>
                  <a:srgbClr val="898989"/>
                </a:solidFill>
                <a:latin typeface="Arial" pitchFamily="34" charset="0"/>
              </a:rPr>
              <a:pPr/>
              <a:t>213</a:t>
            </a:fld>
            <a:endParaRPr lang="nl-NL" altLang="nl-BE" sz="1200">
              <a:solidFill>
                <a:srgbClr val="898989"/>
              </a:solidFill>
              <a:latin typeface="Arial" pitchFamily="34" charset="0"/>
            </a:endParaRPr>
          </a:p>
        </p:txBody>
      </p:sp>
      <p:pic>
        <p:nvPicPr>
          <p:cNvPr id="121860" name="Picture 1"/>
          <p:cNvPicPr>
            <a:picLocks noChangeAspect="1"/>
          </p:cNvPicPr>
          <p:nvPr/>
        </p:nvPicPr>
        <p:blipFill>
          <a:blip r:embed="rId3"/>
          <a:stretch>
            <a:fillRect/>
          </a:stretch>
        </p:blipFill>
        <p:spPr>
          <a:xfrm>
            <a:off x="712788" y="1419225"/>
            <a:ext cx="8480425" cy="5119688"/>
          </a:xfrm>
          <a:prstGeom prst="rect">
            <a:avLst/>
          </a:prstGeom>
          <a:noFill/>
          <a:ln>
            <a:noFill/>
            <a:miter lim="800000"/>
          </a:ln>
        </p:spPr>
      </p:pic>
    </p:spTree>
  </p:cSld>
  <p:clrMapOvr>
    <a:masterClrMapping/>
  </p:clrMapOvr>
  <p:transition/>
  <p:timing/>
</p:sld>
</file>

<file path=ppt/slides/slide2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3906" name="Title 1"/>
          <p:cNvSpPr>
            <a:spLocks noGrp="1"/>
          </p:cNvSpPr>
          <p:nvPr>
            <p:ph type="title"/>
          </p:nvPr>
        </p:nvSpPr>
        <p:spPr>
          <a:xfrm>
            <a:off x="495300" y="6048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Mapping a Binary N:M Relationship Type</a:t>
            </a:r>
            <a:br>
              <a:rPr lang="nl-BE" altLang="nl-BE" b="1"/>
            </a:br>
            <a:endParaRPr lang="nl-BE" altLang="nl-BE"/>
          </a:p>
        </p:txBody>
      </p:sp>
      <p:sp>
        <p:nvSpPr>
          <p:cNvPr id="123907"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M:N relationship types are mapped by introducing a new relation R</a:t>
            </a:r>
          </a:p>
          <a:p>
            <a:pPr lvl="0"/>
            <a:r>
              <a:t>The primary key of R is a combination of foreign keys referring to the primary keys of the relations corresponding to the participating entity types</a:t>
            </a:r>
          </a:p>
          <a:p>
            <a:pPr lvl="0"/>
            <a:r>
              <a:t>The attribute types of the M:N relationship type can also be added to R</a:t>
            </a:r>
          </a:p>
          <a:p>
            <a:pPr/>
          </a:p>
        </p:txBody>
      </p:sp>
      <p:sp>
        <p:nvSpPr>
          <p:cNvPr id="1239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FE0632B-869C-4088-A0ED-A47642E4A814}" type="slidenum">
              <a:rPr lang="nl-NL" altLang="nl-BE" sz="1200">
                <a:solidFill>
                  <a:srgbClr val="898989"/>
                </a:solidFill>
                <a:latin typeface="Arial" pitchFamily="34" charset="0"/>
              </a:rPr>
              <a:pPr/>
              <a:t>214</a:t>
            </a:fld>
            <a:endParaRPr lang="nl-NL" altLang="nl-BE" sz="1200">
              <a:solidFill>
                <a:srgbClr val="898989"/>
              </a:solidFill>
              <a:latin typeface="Arial" pitchFamily="34" charset="0"/>
            </a:endParaRPr>
          </a:p>
        </p:txBody>
      </p:sp>
    </p:spTree>
  </p:cSld>
  <p:clrMapOvr>
    <a:masterClrMapping/>
  </p:clrMapOvr>
  <p:transition/>
  <p:timing/>
</p:sld>
</file>

<file path=ppt/slides/slide2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5954" name="Title 1"/>
          <p:cNvSpPr>
            <a:spLocks noGrp="1"/>
          </p:cNvSpPr>
          <p:nvPr>
            <p:ph type="title"/>
          </p:nvPr>
        </p:nvSpPr>
        <p:spPr>
          <a:xfrm>
            <a:off x="495300" y="6048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Mapping a Binary M:N Relationship Type</a:t>
            </a:r>
            <a:br>
              <a:rPr lang="nl-BE" altLang="nl-BE" b="1"/>
            </a:br>
            <a:endParaRPr lang="nl-BE" altLang="nl-BE"/>
          </a:p>
        </p:txBody>
      </p:sp>
      <p:sp>
        <p:nvSpPr>
          <p:cNvPr id="125955" name="Content Placeholder 2"/>
          <p:cNvSpPr>
            <a:spLocks noGrp="1"/>
          </p:cNvSpPr>
          <p:nvPr>
            <p:ph idx="1"/>
          </p:nvPr>
        </p:nvSpPr>
        <p:spPr>
          <a:xfrm>
            <a:off x="495300" y="5054600"/>
            <a:ext cx="8915400" cy="1071563"/>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EMPLOYEE(</a:t>
            </a:r>
            <a:r>
              <a:rPr kumimoji="0" lang="en-US" sz="2800" b="0" i="0" u="sng" strike="noStrike" kern="1200" cap="none" spc="0" normalizeH="0" baseline="0" noProof="0">
                <a:ln>
                  <a:noFill/>
                </a:ln>
                <a:solidFill>
                  <a:schemeClr val="tx1"/>
                </a:solidFill>
                <a:effectLst/>
                <a:uLnTx/>
                <a:uFillTx/>
                <a:latin typeface="Consolas" pitchFamily="49" charset="0"/>
                <a:ea typeface="+mn-ea"/>
                <a:cs typeface="+mn-cs"/>
              </a:rPr>
              <a:t>SSN</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ename, address)</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PROJECT(</a:t>
            </a:r>
            <a:r>
              <a:rPr kumimoji="0" lang="en-US" sz="2800" b="0" i="0" u="sng" strike="noStrike" kern="1200" cap="none" spc="0" normalizeH="0" baseline="0" noProof="0">
                <a:ln>
                  <a:noFill/>
                </a:ln>
                <a:solidFill>
                  <a:schemeClr val="tx1"/>
                </a:solidFill>
                <a:effectLst/>
                <a:uLnTx/>
                <a:uFillTx/>
                <a:latin typeface="Consolas" pitchFamily="49" charset="0"/>
                <a:ea typeface="+mn-ea"/>
                <a:cs typeface="+mn-cs"/>
              </a:rPr>
              <a:t>PNR</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pname, pduration)</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WORKS_ON(</a:t>
            </a:r>
            <a:r>
              <a:rPr kumimoji="0" lang="en-US" sz="2800" b="0" i="1" u="sng" strike="noStrike" kern="1200" cap="none" spc="0" normalizeH="0" baseline="0" noProof="0">
                <a:ln>
                  <a:noFill/>
                </a:ln>
                <a:solidFill>
                  <a:schemeClr val="tx1"/>
                </a:solidFill>
                <a:effectLst/>
                <a:uLnTx/>
                <a:uFillTx/>
                <a:latin typeface="Consolas" pitchFamily="49" charset="0"/>
                <a:ea typeface="+mn-ea"/>
                <a:cs typeface="+mn-cs"/>
              </a:rPr>
              <a:t>SSN</a:t>
            </a:r>
            <a:r>
              <a:rPr kumimoji="0" lang="en-US" sz="2800" b="0" i="1"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800" b="0" i="1" u="sng" strike="noStrike" kern="1200" cap="none" spc="0" normalizeH="0" baseline="0" noProof="0">
                <a:ln>
                  <a:noFill/>
                </a:ln>
                <a:solidFill>
                  <a:schemeClr val="tx1"/>
                </a:solidFill>
                <a:effectLst/>
                <a:uLnTx/>
                <a:uFillTx/>
                <a:latin typeface="Consolas" pitchFamily="49" charset="0"/>
                <a:ea typeface="+mn-ea"/>
                <a:cs typeface="+mn-cs"/>
              </a:rPr>
              <a:t>PNR</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hours)</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259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3A46792-6E09-4333-8CDE-2516D1CA182C}" type="slidenum">
              <a:rPr lang="nl-NL" altLang="nl-BE" sz="1200">
                <a:solidFill>
                  <a:srgbClr val="898989"/>
                </a:solidFill>
                <a:latin typeface="Arial" pitchFamily="34" charset="0"/>
              </a:rPr>
              <a:pPr/>
              <a:t>215</a:t>
            </a:fld>
            <a:endParaRPr lang="nl-NL" altLang="nl-BE" sz="1200">
              <a:solidFill>
                <a:srgbClr val="898989"/>
              </a:solidFill>
              <a:latin typeface="Arial" pitchFamily="34" charset="0"/>
            </a:endParaRPr>
          </a:p>
        </p:txBody>
      </p:sp>
      <p:pic>
        <p:nvPicPr>
          <p:cNvPr id="125957" name="Picture 4"/>
          <p:cNvPicPr>
            <a:picLocks noChangeAspect="1"/>
          </p:cNvPicPr>
          <p:nvPr/>
        </p:nvPicPr>
        <p:blipFill>
          <a:blip r:embed="rId3"/>
          <a:stretch>
            <a:fillRect/>
          </a:stretch>
        </p:blipFill>
        <p:spPr>
          <a:xfrm>
            <a:off x="1025525" y="1435100"/>
            <a:ext cx="7229475" cy="3503613"/>
          </a:xfrm>
          <a:prstGeom prst="rect">
            <a:avLst/>
          </a:prstGeom>
          <a:noFill/>
          <a:ln>
            <a:noFill/>
            <a:miter lim="800000"/>
          </a:ln>
        </p:spPr>
      </p:pic>
    </p:spTree>
  </p:cSld>
  <p:clrMapOvr>
    <a:masterClrMapping/>
  </p:clrMapOvr>
  <p:transition/>
  <p:timing/>
</p:sld>
</file>

<file path=ppt/slides/slide2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28002" name="Title 1"/>
          <p:cNvSpPr>
            <a:spLocks noGrp="1"/>
          </p:cNvSpPr>
          <p:nvPr>
            <p:ph type="title"/>
          </p:nvPr>
        </p:nvSpPr>
        <p:spPr>
          <a:xfrm>
            <a:off x="495300" y="6048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4000"/>
              <a:t>Mapping a Binary M:N Relationship Type</a:t>
            </a:r>
            <a:br>
              <a:rPr lang="nl-BE" altLang="nl-BE" b="1"/>
            </a:br>
            <a:endParaRPr lang="nl-BE" altLang="nl-BE"/>
          </a:p>
        </p:txBody>
      </p:sp>
      <p:sp>
        <p:nvSpPr>
          <p:cNvPr id="12800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16F1815-7412-4F01-A479-EB41E9C71597}" type="slidenum">
              <a:rPr lang="nl-NL" altLang="nl-BE" sz="1200">
                <a:solidFill>
                  <a:srgbClr val="898989"/>
                </a:solidFill>
                <a:latin typeface="Arial" pitchFamily="34" charset="0"/>
              </a:rPr>
              <a:pPr/>
              <a:t>216</a:t>
            </a:fld>
            <a:endParaRPr lang="nl-NL" altLang="nl-BE" sz="1200">
              <a:solidFill>
                <a:srgbClr val="898989"/>
              </a:solidFill>
              <a:latin typeface="Arial" pitchFamily="34" charset="0"/>
            </a:endParaRPr>
          </a:p>
        </p:txBody>
      </p:sp>
      <p:pic>
        <p:nvPicPr>
          <p:cNvPr id="128004" name="Picture 4"/>
          <p:cNvPicPr>
            <a:picLocks noChangeAspect="1"/>
          </p:cNvPicPr>
          <p:nvPr/>
        </p:nvPicPr>
        <p:blipFill>
          <a:blip r:embed="rId3"/>
          <a:stretch>
            <a:fillRect/>
          </a:stretch>
        </p:blipFill>
        <p:spPr>
          <a:xfrm>
            <a:off x="874713" y="1562100"/>
            <a:ext cx="7862887" cy="4557713"/>
          </a:xfrm>
          <a:prstGeom prst="rect">
            <a:avLst/>
          </a:prstGeom>
          <a:noFill/>
          <a:ln>
            <a:noFill/>
            <a:miter lim="800000"/>
          </a:ln>
        </p:spPr>
      </p:pic>
    </p:spTree>
  </p:cSld>
  <p:clrMapOvr>
    <a:masterClrMapping/>
  </p:clrMapOvr>
  <p:transition/>
  <p:timing/>
</p:sld>
</file>

<file path=ppt/slides/slide2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005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Unary Relationship Types</a:t>
            </a:r>
          </a:p>
        </p:txBody>
      </p:sp>
      <p:sp>
        <p:nvSpPr>
          <p:cNvPr id="13005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 recursive 1:1 or 1:N relationship type can be implemented by adding a foreign key referring to the primary key of the same relation</a:t>
            </a:r>
          </a:p>
          <a:p>
            <a:pPr lvl="0"/>
            <a:r>
              <a:t>For a N:M recursive relationship type, a new relation R needs to be created with two NOT NULL foreign keys referring to the original relation</a:t>
            </a:r>
          </a:p>
        </p:txBody>
      </p:sp>
      <p:sp>
        <p:nvSpPr>
          <p:cNvPr id="1300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1F703CD-E658-4913-88D2-BA81F2DAC718}" type="slidenum">
              <a:rPr lang="nl-NL" altLang="nl-BE" sz="1200">
                <a:solidFill>
                  <a:srgbClr val="898989"/>
                </a:solidFill>
                <a:latin typeface="Arial" pitchFamily="34" charset="0"/>
              </a:rPr>
              <a:pPr/>
              <a:t>217</a:t>
            </a:fld>
            <a:endParaRPr lang="nl-NL" altLang="nl-BE" sz="1200">
              <a:solidFill>
                <a:srgbClr val="898989"/>
              </a:solidFill>
              <a:latin typeface="Arial" pitchFamily="34" charset="0"/>
            </a:endParaRPr>
          </a:p>
        </p:txBody>
      </p:sp>
    </p:spTree>
  </p:cSld>
  <p:clrMapOvr>
    <a:masterClrMapping/>
  </p:clrMapOvr>
  <p:transition/>
  <p:timing/>
</p:sld>
</file>

<file path=ppt/slides/slide2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209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Unary Relationship Types</a:t>
            </a:r>
          </a:p>
        </p:txBody>
      </p:sp>
      <p:sp>
        <p:nvSpPr>
          <p:cNvPr id="132099" name="Content Placeholder 2"/>
          <p:cNvSpPr>
            <a:spLocks noGrp="1"/>
          </p:cNvSpPr>
          <p:nvPr>
            <p:ph idx="1"/>
          </p:nvPr>
        </p:nvSpPr>
        <p:spPr>
          <a:xfrm>
            <a:off x="495300" y="4991100"/>
            <a:ext cx="8915400" cy="1135063"/>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EMPLOYEE(</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SSN</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ename, address, </a:t>
            </a:r>
            <a:r>
              <a:rPr kumimoji="0" lang="en-US" sz="3200" b="0" i="1" u="none" strike="noStrike" kern="1200" cap="none" spc="0" normalizeH="0" baseline="0" noProof="0">
                <a:ln>
                  <a:noFill/>
                </a:ln>
                <a:solidFill>
                  <a:schemeClr val="tx1"/>
                </a:solidFill>
                <a:effectLst/>
                <a:uLnTx/>
                <a:uFillTx/>
                <a:latin typeface="Consolas" pitchFamily="49" charset="0"/>
                <a:ea typeface="+mn-ea"/>
                <a:cs typeface="+mn-cs"/>
              </a:rPr>
              <a:t>supervisor</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321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8B01C63-3764-4B00-A912-CD6453B92798}" type="slidenum">
              <a:rPr lang="nl-NL" altLang="nl-BE" sz="1200">
                <a:solidFill>
                  <a:srgbClr val="898989"/>
                </a:solidFill>
                <a:latin typeface="Arial" pitchFamily="34" charset="0"/>
              </a:rPr>
              <a:pPr/>
              <a:t>218</a:t>
            </a:fld>
            <a:endParaRPr lang="nl-NL" altLang="nl-BE" sz="1200">
              <a:solidFill>
                <a:srgbClr val="898989"/>
              </a:solidFill>
              <a:latin typeface="Arial" pitchFamily="34" charset="0"/>
            </a:endParaRPr>
          </a:p>
        </p:txBody>
      </p:sp>
      <p:pic>
        <p:nvPicPr>
          <p:cNvPr id="132101" name="Picture 5"/>
          <p:cNvPicPr>
            <a:picLocks noChangeAspect="1"/>
          </p:cNvPicPr>
          <p:nvPr/>
        </p:nvPicPr>
        <p:blipFill>
          <a:blip r:embed="rId3"/>
          <a:stretch>
            <a:fillRect/>
          </a:stretch>
        </p:blipFill>
        <p:spPr>
          <a:xfrm>
            <a:off x="2198688" y="1647825"/>
            <a:ext cx="5508625" cy="2619375"/>
          </a:xfrm>
          <a:prstGeom prst="rect">
            <a:avLst/>
          </a:prstGeom>
          <a:noFill/>
          <a:ln>
            <a:noFill/>
            <a:miter lim="800000"/>
          </a:ln>
        </p:spPr>
      </p:pic>
    </p:spTree>
  </p:cSld>
  <p:clrMapOvr>
    <a:masterClrMapping/>
  </p:clrMapOvr>
  <p:transition/>
  <p:timing/>
</p:sld>
</file>

<file path=ppt/slides/slide2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414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Unary Relationship Types</a:t>
            </a:r>
          </a:p>
        </p:txBody>
      </p:sp>
      <p:sp>
        <p:nvSpPr>
          <p:cNvPr id="13414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A4CFC12-3A3C-44F1-955D-EB5F27201F1F}" type="slidenum">
              <a:rPr lang="nl-NL" altLang="nl-BE" sz="1200">
                <a:solidFill>
                  <a:srgbClr val="898989"/>
                </a:solidFill>
                <a:latin typeface="Arial" pitchFamily="34" charset="0"/>
              </a:rPr>
              <a:pPr/>
              <a:t>219</a:t>
            </a:fld>
            <a:endParaRPr lang="nl-NL" altLang="nl-BE" sz="1200">
              <a:solidFill>
                <a:srgbClr val="898989"/>
              </a:solidFill>
              <a:latin typeface="Arial" pitchFamily="34" charset="0"/>
            </a:endParaRPr>
          </a:p>
        </p:txBody>
      </p:sp>
      <p:pic>
        <p:nvPicPr>
          <p:cNvPr id="134148" name="Picture 4"/>
          <p:cNvPicPr>
            <a:picLocks noChangeAspect="1"/>
          </p:cNvPicPr>
          <p:nvPr/>
        </p:nvPicPr>
        <p:blipFill>
          <a:blip r:embed="rId3"/>
          <a:stretch>
            <a:fillRect/>
          </a:stretch>
        </p:blipFill>
        <p:spPr>
          <a:xfrm>
            <a:off x="1204913" y="1811338"/>
            <a:ext cx="7496175" cy="3340100"/>
          </a:xfrm>
          <a:prstGeom prst="rect">
            <a:avLst/>
          </a:prstGeom>
          <a:noFill/>
          <a:ln>
            <a:noFill/>
            <a:miter lim="800000"/>
          </a:ln>
        </p:spPr>
      </p:pic>
    </p:spTree>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a:xfrm>
            <a:off x="-106362" y="106363"/>
            <a:ext cx="99060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GB" altLang="nl-BE" sz="3200"/>
              <a:t>Advantages of Database Systems and Database Management </a:t>
            </a:r>
            <a:endParaRPr lang="nl-BE" altLang="nl-BE" sz="3200"/>
          </a:p>
        </p:txBody>
      </p:sp>
      <p:sp>
        <p:nvSpPr>
          <p:cNvPr id="48131" name="Content Placeholder 2"/>
          <p:cNvSpPr>
            <a:spLocks noGrp="1"/>
          </p:cNvSpPr>
          <p:nvPr>
            <p:ph idx="1"/>
          </p:nvPr>
        </p:nvSpPr>
        <p:spPr>
          <a:xfrm>
            <a:off x="506413" y="1622425"/>
            <a:ext cx="9293225"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Data Independence</a:t>
            </a:r>
            <a:endParaRPr lang="en-US" altLang="nl-BE" sz="2400"/>
          </a:p>
          <a:p>
            <a:pPr lvl="0"/>
            <a:r>
              <a:rPr lang="en-US" altLang="nl-BE" sz="2400"/>
              <a:t>Database Modelling</a:t>
            </a:r>
            <a:endParaRPr lang="en-US" altLang="nl-BE" sz="2400"/>
          </a:p>
          <a:p>
            <a:pPr lvl="0"/>
            <a:r>
              <a:rPr lang="en-US" altLang="nl-BE" sz="2400"/>
              <a:t>Managing Structured, Semi-Structured and Unstructured Data</a:t>
            </a:r>
            <a:endParaRPr lang="en-US" altLang="nl-BE" sz="2400"/>
          </a:p>
          <a:p>
            <a:pPr lvl="0"/>
            <a:r>
              <a:rPr lang="en-US" altLang="nl-BE" sz="2400"/>
              <a:t>Managing Data Redundancy</a:t>
            </a:r>
            <a:endParaRPr lang="en-US" altLang="nl-BE" sz="2400"/>
          </a:p>
          <a:p>
            <a:pPr lvl="0"/>
            <a:r>
              <a:rPr lang="en-US" altLang="nl-BE" sz="2400"/>
              <a:t>Specifying Integrity Rules</a:t>
            </a:r>
            <a:endParaRPr lang="en-US" altLang="nl-BE" sz="2400"/>
          </a:p>
          <a:p>
            <a:pPr lvl="0"/>
            <a:r>
              <a:rPr lang="en-US" altLang="nl-BE" sz="2400"/>
              <a:t>Concurrency Control</a:t>
            </a:r>
            <a:endParaRPr lang="en-US" altLang="nl-BE" sz="2400"/>
          </a:p>
          <a:p>
            <a:pPr lvl="0"/>
            <a:r>
              <a:rPr lang="en-US" altLang="nl-BE" sz="2400"/>
              <a:t>Backup and Recovery Facilities</a:t>
            </a:r>
            <a:endParaRPr lang="en-US" altLang="nl-BE" sz="2400"/>
          </a:p>
          <a:p>
            <a:pPr lvl="0"/>
            <a:r>
              <a:rPr lang="en-US" altLang="nl-BE" sz="2400"/>
              <a:t>Data Security</a:t>
            </a:r>
            <a:endParaRPr lang="en-US" altLang="nl-BE" sz="2400"/>
          </a:p>
          <a:p>
            <a:pPr lvl="0"/>
            <a:r>
              <a:rPr lang="en-US" altLang="nl-BE" sz="2400"/>
              <a:t>Performance Utilitie</a:t>
            </a:r>
            <a:r>
              <a:rPr lang="en-US" altLang="nl-BE" sz="2800"/>
              <a:t>s</a:t>
            </a:r>
            <a:endParaRPr lang="nl-BE" altLang="nl-BE" sz="2800"/>
          </a:p>
        </p:txBody>
      </p:sp>
      <p:sp>
        <p:nvSpPr>
          <p:cNvPr id="481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9640BB7-C545-48E7-A9BF-E5AC91765FAB}" type="slidenum">
              <a:rPr lang="nl-NL" altLang="nl-BE" sz="1200">
                <a:solidFill>
                  <a:srgbClr val="898989"/>
                </a:solidFill>
                <a:latin typeface="Arial" pitchFamily="34" charset="0"/>
              </a:rPr>
              <a:pPr/>
              <a:t>22</a:t>
            </a:fld>
            <a:endParaRPr lang="nl-NL" altLang="nl-BE" sz="1200">
              <a:solidFill>
                <a:srgbClr val="898989"/>
              </a:solidFill>
              <a:latin typeface="Arial" pitchFamily="34" charset="0"/>
            </a:endParaRPr>
          </a:p>
        </p:txBody>
      </p:sp>
    </p:spTree>
  </p:cSld>
  <p:clrMapOvr>
    <a:masterClrMapping/>
  </p:clrMapOvr>
  <p:transition/>
  <p:timing/>
</p:sld>
</file>

<file path=ppt/slides/slide2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619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Unary Relationship Types</a:t>
            </a:r>
          </a:p>
        </p:txBody>
      </p:sp>
      <p:sp>
        <p:nvSpPr>
          <p:cNvPr id="136195"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EMPLOYEE(</a:t>
            </a:r>
            <a:r>
              <a:rPr kumimoji="0" lang="en-US" sz="3200" b="0" i="0" u="sng" strike="noStrike" kern="1200" cap="none" spc="0" normalizeH="0" baseline="0" noProof="0">
                <a:ln>
                  <a:noFill/>
                </a:ln>
                <a:solidFill>
                  <a:schemeClr val="tx1"/>
                </a:solidFill>
                <a:effectLst/>
                <a:uLnTx/>
                <a:uFillTx/>
                <a:latin typeface="Consolas" pitchFamily="49" charset="0"/>
                <a:ea typeface="+mn-ea"/>
                <a:cs typeface="+mn-cs"/>
              </a:rPr>
              <a:t>SSN</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 ename, address)</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SUPERVISION(</a:t>
            </a:r>
            <a:r>
              <a:rPr kumimoji="0" lang="en-US" sz="3200" b="0" i="1" u="sng" strike="noStrike" kern="1200" cap="none" spc="0" normalizeH="0" baseline="0" noProof="0">
                <a:ln>
                  <a:noFill/>
                </a:ln>
                <a:solidFill>
                  <a:schemeClr val="tx1"/>
                </a:solidFill>
                <a:effectLst/>
                <a:uLnTx/>
                <a:uFillTx/>
                <a:latin typeface="Consolas" pitchFamily="49" charset="0"/>
                <a:ea typeface="+mn-ea"/>
                <a:cs typeface="+mn-cs"/>
              </a:rPr>
              <a:t>Supervisor</a:t>
            </a:r>
            <a:r>
              <a:rPr kumimoji="0" lang="en-US" sz="3200" b="0" i="1"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3200" b="0" i="1" u="sng" strike="noStrike" kern="1200" cap="none" spc="0" normalizeH="0" baseline="0" noProof="0">
                <a:ln>
                  <a:noFill/>
                </a:ln>
                <a:solidFill>
                  <a:schemeClr val="tx1"/>
                </a:solidFill>
                <a:effectLst/>
                <a:uLnTx/>
                <a:uFillTx/>
                <a:latin typeface="Consolas" pitchFamily="49" charset="0"/>
                <a:ea typeface="+mn-ea"/>
                <a:cs typeface="+mn-cs"/>
              </a:rPr>
              <a:t>Supervisee</a:t>
            </a:r>
            <a:r>
              <a:rPr kumimoji="0" lang="en-US" sz="32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361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013B352-E5EC-4935-A827-C17ADA26ED27}" type="slidenum">
              <a:rPr lang="nl-NL" altLang="nl-BE" sz="1200">
                <a:solidFill>
                  <a:srgbClr val="898989"/>
                </a:solidFill>
                <a:latin typeface="Arial" pitchFamily="34" charset="0"/>
              </a:rPr>
              <a:pPr/>
              <a:t>220</a:t>
            </a:fld>
            <a:endParaRPr lang="nl-NL" altLang="nl-BE" sz="1200">
              <a:solidFill>
                <a:srgbClr val="898989"/>
              </a:solidFill>
              <a:latin typeface="Arial" pitchFamily="34" charset="0"/>
            </a:endParaRPr>
          </a:p>
        </p:txBody>
      </p:sp>
      <p:pic>
        <p:nvPicPr>
          <p:cNvPr id="136197" name="Picture 5"/>
          <p:cNvPicPr>
            <a:picLocks noChangeAspect="1"/>
          </p:cNvPicPr>
          <p:nvPr/>
        </p:nvPicPr>
        <p:blipFill>
          <a:blip r:embed="rId3"/>
          <a:stretch>
            <a:fillRect/>
          </a:stretch>
        </p:blipFill>
        <p:spPr>
          <a:xfrm>
            <a:off x="1204913" y="1435100"/>
            <a:ext cx="6364287" cy="3203575"/>
          </a:xfrm>
          <a:prstGeom prst="rect">
            <a:avLst/>
          </a:prstGeom>
          <a:noFill/>
          <a:ln>
            <a:noFill/>
            <a:miter lim="800000"/>
          </a:ln>
        </p:spPr>
      </p:pic>
    </p:spTree>
  </p:cSld>
  <p:clrMapOvr>
    <a:masterClrMapping/>
  </p:clrMapOvr>
  <p:transition/>
  <p:timing/>
</p:sld>
</file>

<file path=ppt/slides/slide2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824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Unary Relationship Types</a:t>
            </a:r>
          </a:p>
        </p:txBody>
      </p:sp>
      <p:sp>
        <p:nvSpPr>
          <p:cNvPr id="13824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C02120F-D5C5-4BF6-81DA-A5C30EAF733D}" type="slidenum">
              <a:rPr lang="nl-NL" altLang="nl-BE" sz="1200">
                <a:solidFill>
                  <a:srgbClr val="898989"/>
                </a:solidFill>
                <a:latin typeface="Arial" pitchFamily="34" charset="0"/>
              </a:rPr>
              <a:pPr/>
              <a:t>221</a:t>
            </a:fld>
            <a:endParaRPr lang="nl-NL" altLang="nl-BE" sz="1200">
              <a:solidFill>
                <a:srgbClr val="898989"/>
              </a:solidFill>
              <a:latin typeface="Arial" pitchFamily="34" charset="0"/>
            </a:endParaRPr>
          </a:p>
        </p:txBody>
      </p:sp>
      <p:pic>
        <p:nvPicPr>
          <p:cNvPr id="138244" name="Picture 5"/>
          <p:cNvPicPr>
            <a:picLocks noChangeAspect="1"/>
          </p:cNvPicPr>
          <p:nvPr/>
        </p:nvPicPr>
        <p:blipFill>
          <a:blip r:embed="rId3"/>
          <a:stretch>
            <a:fillRect/>
          </a:stretch>
        </p:blipFill>
        <p:spPr>
          <a:xfrm>
            <a:off x="495300" y="1943100"/>
            <a:ext cx="9017000" cy="3236913"/>
          </a:xfrm>
          <a:prstGeom prst="rect">
            <a:avLst/>
          </a:prstGeom>
          <a:noFill/>
          <a:ln>
            <a:noFill/>
            <a:miter lim="800000"/>
          </a:ln>
        </p:spPr>
      </p:pic>
    </p:spTree>
  </p:cSld>
  <p:clrMapOvr>
    <a:masterClrMapping/>
  </p:clrMapOvr>
  <p:transition/>
  <p:timing/>
</p:sld>
</file>

<file path=ppt/slides/slide2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029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n-ary Relationship Types</a:t>
            </a:r>
          </a:p>
        </p:txBody>
      </p:sp>
      <p:sp>
        <p:nvSpPr>
          <p:cNvPr id="140291"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To map an n-ary relationship type, we first create relations for each participating entity type  </a:t>
            </a:r>
            <a:endParaRPr lang="en-US" altLang="nl-BE" sz="2800"/>
          </a:p>
          <a:p>
            <a:pPr lvl="0"/>
            <a:r>
              <a:rPr lang="en-US" altLang="nl-BE" sz="2800"/>
              <a:t>We then also define one additional relation R to represent the n-ary relationship type and add foreign keys referring to the primary keys of each of the relations corresponding to the participating entity types</a:t>
            </a:r>
            <a:endParaRPr lang="en-US" altLang="nl-BE" sz="2800"/>
          </a:p>
          <a:p>
            <a:pPr lvl="0"/>
            <a:r>
              <a:rPr lang="en-US" altLang="nl-BE" sz="2800"/>
              <a:t>The primary key of R is the combination of all foreign keys which are all NOT NULL  </a:t>
            </a:r>
            <a:endParaRPr lang="en-US" altLang="nl-BE" sz="2800"/>
          </a:p>
          <a:p>
            <a:pPr lvl="0"/>
            <a:r>
              <a:rPr lang="en-US" altLang="nl-BE" sz="2800"/>
              <a:t>Any attribute type of the n-ary relationship can also be added to R</a:t>
            </a:r>
            <a:endParaRPr lang="nl-BE" altLang="nl-BE" sz="2800"/>
          </a:p>
        </p:txBody>
      </p:sp>
      <p:sp>
        <p:nvSpPr>
          <p:cNvPr id="1402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9328808-A549-4B44-91A7-B73080DE1EB4}" type="slidenum">
              <a:rPr lang="nl-NL" altLang="nl-BE" sz="1200">
                <a:solidFill>
                  <a:srgbClr val="898989"/>
                </a:solidFill>
                <a:latin typeface="Arial" pitchFamily="34" charset="0"/>
              </a:rPr>
              <a:pPr/>
              <a:t>222</a:t>
            </a:fld>
            <a:endParaRPr lang="nl-NL" altLang="nl-BE" sz="1200">
              <a:solidFill>
                <a:srgbClr val="898989"/>
              </a:solidFill>
              <a:latin typeface="Arial" pitchFamily="34" charset="0"/>
            </a:endParaRPr>
          </a:p>
        </p:txBody>
      </p:sp>
    </p:spTree>
  </p:cSld>
  <p:clrMapOvr>
    <a:masterClrMapping/>
  </p:clrMapOvr>
  <p:transition/>
  <p:timing/>
</p:sld>
</file>

<file path=ppt/slides/slide2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233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n-ary Relationship Types</a:t>
            </a:r>
          </a:p>
        </p:txBody>
      </p:sp>
      <p:sp>
        <p:nvSpPr>
          <p:cNvPr id="142339" name="Content Placeholder 2"/>
          <p:cNvSpPr>
            <a:spLocks noGrp="1"/>
          </p:cNvSpPr>
          <p:nvPr>
            <p:ph idx="1"/>
          </p:nvPr>
        </p:nvSpPr>
        <p:spPr>
          <a:xfrm>
            <a:off x="495300" y="4827588"/>
            <a:ext cx="8915400" cy="1528762"/>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TOURIST(</a:t>
            </a:r>
            <a:r>
              <a:rPr kumimoji="0" lang="en-GB" sz="2000" b="0" i="0" u="sng" strike="noStrike" kern="1200" cap="none" spc="0" normalizeH="0" baseline="0" noProof="0">
                <a:ln>
                  <a:noFill/>
                </a:ln>
                <a:solidFill>
                  <a:schemeClr val="tx1"/>
                </a:solidFill>
                <a:effectLst/>
                <a:uLnTx/>
                <a:uFillTx/>
                <a:latin typeface="Consolas" pitchFamily="49" charset="0"/>
                <a:ea typeface="+mn-ea"/>
                <a:cs typeface="+mn-cs"/>
              </a:rPr>
              <a:t>TNR</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TRAV_AGENCY(</a:t>
            </a:r>
            <a:r>
              <a:rPr kumimoji="0" lang="en-GB" sz="2000" b="0" i="0" u="sng" strike="noStrike" kern="1200" cap="none" spc="0" normalizeH="0" baseline="0" noProof="0">
                <a:ln>
                  <a:noFill/>
                </a:ln>
                <a:solidFill>
                  <a:schemeClr val="tx1"/>
                </a:solidFill>
                <a:effectLst/>
                <a:uLnTx/>
                <a:uFillTx/>
                <a:latin typeface="Consolas" pitchFamily="49" charset="0"/>
                <a:ea typeface="+mn-ea"/>
                <a:cs typeface="+mn-cs"/>
              </a:rPr>
              <a:t>ANR</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HOTEL(</a:t>
            </a:r>
            <a:r>
              <a:rPr kumimoji="0" lang="en-GB" sz="2000" b="0" i="0" u="sng" strike="noStrike" kern="1200" cap="none" spc="0" normalizeH="0" baseline="0" noProof="0">
                <a:ln>
                  <a:noFill/>
                </a:ln>
                <a:solidFill>
                  <a:schemeClr val="tx1"/>
                </a:solidFill>
                <a:effectLst/>
                <a:uLnTx/>
                <a:uFillTx/>
                <a:latin typeface="Consolas" pitchFamily="49" charset="0"/>
                <a:ea typeface="+mn-ea"/>
                <a:cs typeface="+mn-cs"/>
              </a:rPr>
              <a:t>HNR</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BOOKING(</a:t>
            </a:r>
            <a:r>
              <a:rPr kumimoji="0" lang="en-GB" sz="2000" b="0" i="1" u="sng" strike="noStrike" kern="1200" cap="none" spc="0" normalizeH="0" baseline="0" noProof="0">
                <a:ln>
                  <a:noFill/>
                </a:ln>
                <a:solidFill>
                  <a:schemeClr val="tx1"/>
                </a:solidFill>
                <a:effectLst/>
                <a:uLnTx/>
                <a:uFillTx/>
                <a:latin typeface="Consolas" pitchFamily="49" charset="0"/>
                <a:ea typeface="+mn-ea"/>
                <a:cs typeface="+mn-cs"/>
              </a:rPr>
              <a:t>TNR</a:t>
            </a:r>
            <a:r>
              <a:rPr kumimoji="0" lang="en-GB" sz="2000" b="0" i="1"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0" i="1" u="sng" strike="noStrike" kern="1200" cap="none" spc="0" normalizeH="0" baseline="0" noProof="0">
                <a:ln>
                  <a:noFill/>
                </a:ln>
                <a:solidFill>
                  <a:schemeClr val="tx1"/>
                </a:solidFill>
                <a:effectLst/>
                <a:uLnTx/>
                <a:uFillTx/>
                <a:latin typeface="Consolas" pitchFamily="49" charset="0"/>
                <a:ea typeface="+mn-ea"/>
                <a:cs typeface="+mn-cs"/>
              </a:rPr>
              <a:t>ANR</a:t>
            </a:r>
            <a:r>
              <a:rPr kumimoji="0" lang="en-GB" sz="2000" b="0" i="1" u="none" strike="noStrike" kern="1200" cap="none" spc="0" normalizeH="0" baseline="0" noProof="0">
                <a:ln>
                  <a:noFill/>
                </a:ln>
                <a:solidFill>
                  <a:schemeClr val="tx1"/>
                </a:solidFill>
                <a:effectLst/>
                <a:uLnTx/>
                <a:uFillTx/>
                <a:latin typeface="Consolas" pitchFamily="49" charset="0"/>
                <a:ea typeface="+mn-ea"/>
                <a:cs typeface="+mn-cs"/>
              </a:rPr>
              <a:t>, </a:t>
            </a:r>
            <a:r>
              <a:rPr kumimoji="0" lang="en-GB" sz="2000" b="0" i="1" u="sng" strike="noStrike" kern="1200" cap="none" spc="0" normalizeH="0" baseline="0" noProof="0">
                <a:ln>
                  <a:noFill/>
                </a:ln>
                <a:solidFill>
                  <a:schemeClr val="tx1"/>
                </a:solidFill>
                <a:effectLst/>
                <a:uLnTx/>
                <a:uFillTx/>
                <a:latin typeface="Consolas" pitchFamily="49" charset="0"/>
                <a:ea typeface="+mn-ea"/>
                <a:cs typeface="+mn-cs"/>
              </a:rPr>
              <a:t>HNR</a:t>
            </a:r>
            <a:r>
              <a:rPr kumimoji="0" lang="en-GB" sz="2000" b="0" i="0" u="none" strike="noStrike" kern="1200" cap="none" spc="0" normalizeH="0" baseline="0" noProof="0">
                <a:ln>
                  <a:noFill/>
                </a:ln>
                <a:solidFill>
                  <a:schemeClr val="tx1"/>
                </a:solidFill>
                <a:effectLst/>
                <a:uLnTx/>
                <a:uFillTx/>
                <a:latin typeface="Consolas" pitchFamily="49" charset="0"/>
                <a:ea typeface="+mn-ea"/>
                <a:cs typeface="+mn-cs"/>
              </a:rPr>
              <a:t>, price)</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423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9AAD012-0849-40E5-B8BA-136BBE27C6F0}" type="slidenum">
              <a:rPr lang="nl-NL" altLang="nl-BE" sz="1200">
                <a:solidFill>
                  <a:srgbClr val="898989"/>
                </a:solidFill>
                <a:latin typeface="Arial" pitchFamily="34" charset="0"/>
              </a:rPr>
              <a:pPr/>
              <a:t>223</a:t>
            </a:fld>
            <a:endParaRPr lang="nl-NL" altLang="nl-BE" sz="1200">
              <a:solidFill>
                <a:srgbClr val="898989"/>
              </a:solidFill>
              <a:latin typeface="Arial" pitchFamily="34" charset="0"/>
            </a:endParaRPr>
          </a:p>
        </p:txBody>
      </p:sp>
      <p:pic>
        <p:nvPicPr>
          <p:cNvPr id="142341" name="Picture 4"/>
          <p:cNvPicPr>
            <a:picLocks noChangeAspect="1"/>
          </p:cNvPicPr>
          <p:nvPr/>
        </p:nvPicPr>
        <p:blipFill>
          <a:blip r:embed="rId3"/>
          <a:stretch>
            <a:fillRect/>
          </a:stretch>
        </p:blipFill>
        <p:spPr>
          <a:xfrm>
            <a:off x="328613" y="1370013"/>
            <a:ext cx="9082087" cy="3275012"/>
          </a:xfrm>
          <a:prstGeom prst="rect">
            <a:avLst/>
          </a:prstGeom>
          <a:noFill/>
          <a:ln>
            <a:noFill/>
            <a:miter lim="800000"/>
          </a:ln>
        </p:spPr>
      </p:pic>
    </p:spTree>
  </p:cSld>
  <p:clrMapOvr>
    <a:masterClrMapping/>
  </p:clrMapOvr>
  <p:transition/>
  <p:timing/>
</p:sld>
</file>

<file path=ppt/slides/slide2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438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n-ary Relationship Types</a:t>
            </a:r>
          </a:p>
        </p:txBody>
      </p:sp>
      <p:sp>
        <p:nvSpPr>
          <p:cNvPr id="144387" name="Content Placeholder 2"/>
          <p:cNvSpPr>
            <a:spLocks noGrp="1"/>
          </p:cNvSpPr>
          <p:nvPr>
            <p:ph idx="1"/>
          </p:nvPr>
        </p:nvSpPr>
        <p:spPr>
          <a:xfrm>
            <a:off x="495300" y="4856163"/>
            <a:ext cx="8915400" cy="1084262"/>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sz="2400">
                <a:latin typeface="Consolas" pitchFamily="49" charset="0"/>
              </a:rPr>
              <a:t>INSTRUCTOR(</a:t>
            </a:r>
            <a:r>
              <a:rPr lang="en-GB" altLang="nl-BE" sz="2400" u="sng">
                <a:latin typeface="Consolas" pitchFamily="49" charset="0"/>
              </a:rPr>
              <a:t>INR</a:t>
            </a:r>
            <a:r>
              <a:rPr lang="en-GB" altLang="nl-BE" sz="2400">
                <a:latin typeface="Consolas" pitchFamily="49" charset="0"/>
              </a:rPr>
              <a:t>, …)</a:t>
            </a:r>
            <a:endParaRPr lang="nl-BE" altLang="nl-BE" sz="2400">
              <a:latin typeface="Consolas" pitchFamily="49" charset="0"/>
            </a:endParaRPr>
          </a:p>
          <a:p>
            <a:pPr marL="0" lvl="0" indent="0">
              <a:buNone/>
            </a:pPr>
            <a:r>
              <a:rPr lang="en-GB" altLang="nl-BE" sz="2400">
                <a:latin typeface="Consolas" pitchFamily="49" charset="0"/>
              </a:rPr>
              <a:t>COURSE(</a:t>
            </a:r>
            <a:r>
              <a:rPr lang="en-GB" altLang="nl-BE" sz="2400" u="sng">
                <a:latin typeface="Consolas" pitchFamily="49" charset="0"/>
              </a:rPr>
              <a:t>CNR</a:t>
            </a:r>
            <a:r>
              <a:rPr lang="en-GB" altLang="nl-BE" sz="2400">
                <a:latin typeface="Consolas" pitchFamily="49" charset="0"/>
              </a:rPr>
              <a:t>, …)</a:t>
            </a:r>
            <a:endParaRPr lang="nl-BE" altLang="nl-BE" sz="2400">
              <a:latin typeface="Consolas" pitchFamily="49" charset="0"/>
            </a:endParaRPr>
          </a:p>
          <a:p>
            <a:pPr marL="0" lvl="0" indent="0">
              <a:buNone/>
            </a:pPr>
            <a:r>
              <a:rPr lang="en-GB" altLang="nl-BE" sz="2400">
                <a:latin typeface="Consolas" pitchFamily="49" charset="0"/>
              </a:rPr>
              <a:t>SEMESTER(</a:t>
            </a:r>
            <a:r>
              <a:rPr lang="en-GB" altLang="nl-BE" sz="2400" u="sng">
                <a:latin typeface="Consolas" pitchFamily="49" charset="0"/>
              </a:rPr>
              <a:t>SEM-YEAR</a:t>
            </a:r>
            <a:r>
              <a:rPr lang="en-GB" altLang="nl-BE" sz="2400">
                <a:latin typeface="Consolas" pitchFamily="49" charset="0"/>
              </a:rPr>
              <a:t>, …)</a:t>
            </a:r>
            <a:endParaRPr lang="nl-BE" altLang="nl-BE" sz="2400">
              <a:latin typeface="Consolas" pitchFamily="49" charset="0"/>
            </a:endParaRPr>
          </a:p>
          <a:p>
            <a:pPr marL="0" lvl="0" indent="0">
              <a:buNone/>
            </a:pPr>
            <a:r>
              <a:rPr lang="en-GB" altLang="nl-BE" sz="2400">
                <a:latin typeface="Consolas" pitchFamily="49" charset="0"/>
              </a:rPr>
              <a:t>OFFERS(</a:t>
            </a:r>
            <a:r>
              <a:rPr lang="en-GB" altLang="nl-BE" sz="2400" i="1" u="sng">
                <a:latin typeface="Consolas" pitchFamily="49" charset="0"/>
              </a:rPr>
              <a:t>INR</a:t>
            </a:r>
            <a:r>
              <a:rPr lang="en-GB" altLang="nl-BE" sz="2400" i="1">
                <a:latin typeface="Consolas" pitchFamily="49" charset="0"/>
              </a:rPr>
              <a:t>,</a:t>
            </a:r>
            <a:r>
              <a:rPr lang="en-GB" altLang="nl-BE" sz="2400" i="1" u="sng">
                <a:latin typeface="Consolas" pitchFamily="49" charset="0"/>
              </a:rPr>
              <a:t>CNR</a:t>
            </a:r>
            <a:r>
              <a:rPr lang="en-GB" altLang="nl-BE" sz="2400" i="1">
                <a:latin typeface="Consolas" pitchFamily="49" charset="0"/>
              </a:rPr>
              <a:t>,</a:t>
            </a:r>
            <a:r>
              <a:rPr lang="en-GB" altLang="nl-BE" sz="2400" i="1" u="sng">
                <a:latin typeface="Consolas" pitchFamily="49" charset="0"/>
              </a:rPr>
              <a:t>SEM-YEAR</a:t>
            </a:r>
            <a:r>
              <a:rPr lang="en-GB" altLang="nl-BE" sz="2400">
                <a:latin typeface="Consolas" pitchFamily="49" charset="0"/>
              </a:rPr>
              <a:t>)</a:t>
            </a:r>
            <a:endParaRPr lang="nl-BE" altLang="nl-BE" sz="2400">
              <a:latin typeface="Consolas" pitchFamily="49" charset="0"/>
            </a:endParaRPr>
          </a:p>
          <a:p>
            <a:pPr marL="0" lvl="0" indent="0">
              <a:buNone/>
            </a:pPr>
            <a:endParaRPr lang="nl-BE" altLang="nl-BE" sz="2400">
              <a:latin typeface="Consolas" pitchFamily="49" charset="0"/>
            </a:endParaRPr>
          </a:p>
        </p:txBody>
      </p:sp>
      <p:sp>
        <p:nvSpPr>
          <p:cNvPr id="1443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3898710-A2D5-4994-8CA0-4C7FF049D350}" type="slidenum">
              <a:rPr lang="nl-NL" altLang="nl-BE" sz="1200">
                <a:solidFill>
                  <a:srgbClr val="898989"/>
                </a:solidFill>
                <a:latin typeface="Arial" pitchFamily="34" charset="0"/>
              </a:rPr>
              <a:pPr/>
              <a:t>224</a:t>
            </a:fld>
            <a:endParaRPr lang="nl-NL" altLang="nl-BE" sz="1200">
              <a:solidFill>
                <a:srgbClr val="898989"/>
              </a:solidFill>
              <a:latin typeface="Arial" pitchFamily="34" charset="0"/>
            </a:endParaRPr>
          </a:p>
        </p:txBody>
      </p:sp>
      <p:pic>
        <p:nvPicPr>
          <p:cNvPr id="144389" name="Picture 4"/>
          <p:cNvPicPr>
            <a:picLocks noChangeAspect="1"/>
          </p:cNvPicPr>
          <p:nvPr/>
        </p:nvPicPr>
        <p:blipFill>
          <a:blip r:embed="rId3"/>
          <a:stretch>
            <a:fillRect/>
          </a:stretch>
        </p:blipFill>
        <p:spPr>
          <a:xfrm>
            <a:off x="495300" y="1647825"/>
            <a:ext cx="8920163" cy="3022600"/>
          </a:xfrm>
          <a:prstGeom prst="rect">
            <a:avLst/>
          </a:prstGeom>
          <a:noFill/>
          <a:ln>
            <a:noFill/>
            <a:miter lim="800000"/>
          </a:ln>
        </p:spPr>
      </p:pic>
    </p:spTree>
  </p:cSld>
  <p:clrMapOvr>
    <a:masterClrMapping/>
  </p:clrMapOvr>
  <p:transition/>
  <p:timing/>
</p:sld>
</file>

<file path=ppt/slides/slide2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6434" name="Title 1"/>
          <p:cNvSpPr>
            <a:spLocks noGrp="1"/>
          </p:cNvSpPr>
          <p:nvPr>
            <p:ph type="title"/>
          </p:nvPr>
        </p:nvSpPr>
        <p:spPr>
          <a:xfrm>
            <a:off x="495300" y="2619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n-ary Relationship Types</a:t>
            </a:r>
          </a:p>
        </p:txBody>
      </p:sp>
      <p:sp>
        <p:nvSpPr>
          <p:cNvPr id="14643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4A5AAA1-0C76-43FD-B9E1-0D174ECA2795}" type="slidenum">
              <a:rPr lang="nl-NL" altLang="nl-BE" sz="1200">
                <a:solidFill>
                  <a:srgbClr val="898989"/>
                </a:solidFill>
                <a:latin typeface="Arial" pitchFamily="34" charset="0"/>
              </a:rPr>
              <a:pPr/>
              <a:t>225</a:t>
            </a:fld>
            <a:endParaRPr lang="nl-NL" altLang="nl-BE" sz="1200">
              <a:solidFill>
                <a:srgbClr val="898989"/>
              </a:solidFill>
              <a:latin typeface="Arial" pitchFamily="34" charset="0"/>
            </a:endParaRPr>
          </a:p>
        </p:txBody>
      </p:sp>
      <p:pic>
        <p:nvPicPr>
          <p:cNvPr id="146436" name="Picture 4"/>
          <p:cNvPicPr>
            <a:picLocks noChangeAspect="1"/>
          </p:cNvPicPr>
          <p:nvPr/>
        </p:nvPicPr>
        <p:blipFill>
          <a:blip r:embed="rId3"/>
          <a:stretch>
            <a:fillRect/>
          </a:stretch>
        </p:blipFill>
        <p:spPr>
          <a:xfrm>
            <a:off x="495300" y="1947863"/>
            <a:ext cx="9145588" cy="3821112"/>
          </a:xfrm>
          <a:prstGeom prst="rect">
            <a:avLst/>
          </a:prstGeom>
          <a:noFill/>
          <a:ln>
            <a:noFill/>
            <a:miter lim="800000"/>
          </a:ln>
        </p:spPr>
      </p:pic>
    </p:spTree>
  </p:cSld>
  <p:clrMapOvr>
    <a:masterClrMapping/>
  </p:clrMapOvr>
  <p:transition/>
  <p:timing/>
</p:sld>
</file>

<file path=ppt/slides/slide2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4848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Multivalued Attribute Types</a:t>
            </a:r>
          </a:p>
        </p:txBody>
      </p:sp>
      <p:sp>
        <p:nvSpPr>
          <p:cNvPr id="148483"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For each multivalued attribute type, we create a new relation R</a:t>
            </a:r>
          </a:p>
          <a:p>
            <a:pPr lvl="0"/>
            <a:r>
              <a:t>We put the multivalued attribute type in R together with a foreign key referring to the primary key of the original relation  </a:t>
            </a:r>
          </a:p>
          <a:p>
            <a:pPr lvl="0"/>
            <a:r>
              <a:t>Multivalued composite attribute types are again decomposed into their components  </a:t>
            </a:r>
          </a:p>
          <a:p>
            <a:pPr lvl="0"/>
            <a:r>
              <a:t>The primary key can then be set based upon the assumptions  </a:t>
            </a:r>
          </a:p>
          <a:p>
            <a:pPr/>
          </a:p>
        </p:txBody>
      </p:sp>
      <p:sp>
        <p:nvSpPr>
          <p:cNvPr id="1484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416E9D3-0F3A-4846-8B6B-99DB63C1C29E}" type="slidenum">
              <a:rPr lang="nl-NL" altLang="nl-BE" sz="1200">
                <a:solidFill>
                  <a:srgbClr val="898989"/>
                </a:solidFill>
                <a:latin typeface="Arial" pitchFamily="34" charset="0"/>
              </a:rPr>
              <a:pPr/>
              <a:t>226</a:t>
            </a:fld>
            <a:endParaRPr lang="nl-NL" altLang="nl-BE" sz="1200">
              <a:solidFill>
                <a:srgbClr val="898989"/>
              </a:solidFill>
              <a:latin typeface="Arial" pitchFamily="34" charset="0"/>
            </a:endParaRPr>
          </a:p>
        </p:txBody>
      </p:sp>
    </p:spTree>
  </p:cSld>
  <p:clrMapOvr>
    <a:masterClrMapping/>
  </p:clrMapOvr>
  <p:transition/>
  <p:timing/>
</p:sld>
</file>

<file path=ppt/slides/slide2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053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Multivalued Attribute Types</a:t>
            </a:r>
          </a:p>
        </p:txBody>
      </p:sp>
      <p:sp>
        <p:nvSpPr>
          <p:cNvPr id="150531" name="Content Placeholder 2"/>
          <p:cNvSpPr>
            <a:spLocks noGrp="1"/>
          </p:cNvSpPr>
          <p:nvPr>
            <p:ph idx="1"/>
          </p:nvPr>
        </p:nvSpPr>
        <p:spPr>
          <a:xfrm>
            <a:off x="495300" y="5205413"/>
            <a:ext cx="8915400" cy="1516062"/>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GB" altLang="nl-BE">
                <a:latin typeface="Consolas" pitchFamily="49" charset="0"/>
              </a:rPr>
              <a:t>EMPLOYEE(</a:t>
            </a:r>
            <a:r>
              <a:rPr lang="en-GB" altLang="nl-BE" u="sng">
                <a:latin typeface="Consolas" pitchFamily="49" charset="0"/>
              </a:rPr>
              <a:t>SSN</a:t>
            </a:r>
            <a:r>
              <a:rPr lang="en-GB" altLang="nl-BE">
                <a:latin typeface="Consolas" pitchFamily="49" charset="0"/>
              </a:rPr>
              <a:t>, ename, address)</a:t>
            </a:r>
            <a:endParaRPr lang="nl-BE" altLang="nl-BE">
              <a:latin typeface="Consolas" pitchFamily="49" charset="0"/>
            </a:endParaRPr>
          </a:p>
          <a:p>
            <a:pPr marL="0" lvl="0" indent="0">
              <a:buNone/>
            </a:pPr>
            <a:r>
              <a:rPr lang="en-GB" altLang="nl-BE">
                <a:latin typeface="Consolas" pitchFamily="49" charset="0"/>
              </a:rPr>
              <a:t>EMP-PHONE(</a:t>
            </a:r>
            <a:r>
              <a:rPr lang="en-GB" altLang="nl-BE" u="sng">
                <a:latin typeface="Consolas" pitchFamily="49" charset="0"/>
              </a:rPr>
              <a:t>PhoneNr</a:t>
            </a:r>
            <a:r>
              <a:rPr lang="en-GB" altLang="nl-BE">
                <a:latin typeface="Consolas" pitchFamily="49" charset="0"/>
              </a:rPr>
              <a:t>, </a:t>
            </a:r>
            <a:r>
              <a:rPr lang="en-GB" altLang="nl-BE" i="1" u="sng">
                <a:latin typeface="Consolas" pitchFamily="49" charset="0"/>
              </a:rPr>
              <a:t>SSN</a:t>
            </a:r>
            <a:r>
              <a:rPr lang="en-GB" altLang="nl-BE">
                <a:latin typeface="Consolas" pitchFamily="49" charset="0"/>
              </a:rPr>
              <a:t>)</a:t>
            </a:r>
            <a:endParaRPr lang="nl-BE" altLang="nl-BE">
              <a:latin typeface="Consolas" pitchFamily="49" charset="0"/>
            </a:endParaRPr>
          </a:p>
        </p:txBody>
      </p:sp>
      <p:sp>
        <p:nvSpPr>
          <p:cNvPr id="1505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02AA611-8923-49F7-84C7-15416E9014D0}" type="slidenum">
              <a:rPr lang="nl-NL" altLang="nl-BE" sz="1200">
                <a:solidFill>
                  <a:srgbClr val="898989"/>
                </a:solidFill>
                <a:latin typeface="Arial" pitchFamily="34" charset="0"/>
              </a:rPr>
              <a:pPr/>
              <a:t>227</a:t>
            </a:fld>
            <a:endParaRPr lang="nl-NL" altLang="nl-BE" sz="1200">
              <a:solidFill>
                <a:srgbClr val="898989"/>
              </a:solidFill>
              <a:latin typeface="Arial" pitchFamily="34" charset="0"/>
            </a:endParaRPr>
          </a:p>
        </p:txBody>
      </p:sp>
      <p:pic>
        <p:nvPicPr>
          <p:cNvPr id="150533" name="Picture 4"/>
          <p:cNvPicPr>
            <a:picLocks noChangeAspect="1"/>
          </p:cNvPicPr>
          <p:nvPr/>
        </p:nvPicPr>
        <p:blipFill>
          <a:blip r:embed="rId3"/>
          <a:stretch>
            <a:fillRect/>
          </a:stretch>
        </p:blipFill>
        <p:spPr>
          <a:xfrm>
            <a:off x="2257425" y="1620838"/>
            <a:ext cx="4841875" cy="2786062"/>
          </a:xfrm>
          <a:prstGeom prst="rect">
            <a:avLst/>
          </a:prstGeom>
          <a:noFill/>
          <a:ln>
            <a:noFill/>
            <a:miter lim="800000"/>
          </a:ln>
        </p:spPr>
      </p:pic>
    </p:spTree>
  </p:cSld>
  <p:clrMapOvr>
    <a:masterClrMapping/>
  </p:clrMapOvr>
  <p:transition/>
  <p:timing/>
</p:sld>
</file>

<file path=ppt/slides/slide2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257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Multivalued Attribute Types</a:t>
            </a:r>
          </a:p>
        </p:txBody>
      </p:sp>
      <p:sp>
        <p:nvSpPr>
          <p:cNvPr id="15257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1C13493-59AB-44CF-B8E6-AAA0C97017F5}" type="slidenum">
              <a:rPr lang="nl-NL" altLang="nl-BE" sz="1200">
                <a:solidFill>
                  <a:srgbClr val="898989"/>
                </a:solidFill>
                <a:latin typeface="Arial" pitchFamily="34" charset="0"/>
              </a:rPr>
              <a:pPr/>
              <a:t>228</a:t>
            </a:fld>
            <a:endParaRPr lang="nl-NL" altLang="nl-BE" sz="1200">
              <a:solidFill>
                <a:srgbClr val="898989"/>
              </a:solidFill>
              <a:latin typeface="Arial" pitchFamily="34" charset="0"/>
            </a:endParaRPr>
          </a:p>
        </p:txBody>
      </p:sp>
      <p:pic>
        <p:nvPicPr>
          <p:cNvPr id="152580" name="Picture 4"/>
          <p:cNvPicPr>
            <a:picLocks noChangeAspect="1"/>
          </p:cNvPicPr>
          <p:nvPr/>
        </p:nvPicPr>
        <p:blipFill>
          <a:blip r:embed="rId3"/>
          <a:stretch>
            <a:fillRect/>
          </a:stretch>
        </p:blipFill>
        <p:spPr>
          <a:xfrm>
            <a:off x="901700" y="1554163"/>
            <a:ext cx="7707313" cy="4706937"/>
          </a:xfrm>
          <a:prstGeom prst="rect">
            <a:avLst/>
          </a:prstGeom>
          <a:noFill/>
          <a:ln>
            <a:noFill/>
            <a:miter lim="800000"/>
          </a:ln>
        </p:spPr>
      </p:pic>
    </p:spTree>
  </p:cSld>
  <p:clrMapOvr>
    <a:masterClrMapping/>
  </p:clrMapOvr>
  <p:transition/>
  <p:timing/>
</p:sld>
</file>

<file path=ppt/slides/slide2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462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Weak Entity Types</a:t>
            </a:r>
          </a:p>
        </p:txBody>
      </p:sp>
      <p:sp>
        <p:nvSpPr>
          <p:cNvPr id="154627" name="Content Placeholder 2"/>
          <p:cNvSpPr>
            <a:spLocks noGrp="1"/>
          </p:cNvSpPr>
          <p:nvPr>
            <p:ph idx="1"/>
          </p:nvPr>
        </p:nvSpPr>
        <p:spPr>
          <a:xfrm>
            <a:off x="381000" y="1606550"/>
            <a:ext cx="91440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 weak entity type should be mapped into a relation R with all its corresponding attribute types </a:t>
            </a:r>
          </a:p>
          <a:p>
            <a:pPr lvl="0"/>
            <a:r>
              <a:t>A foreign key must be added referring to the primary key of the relation corresponding to the owner entity type</a:t>
            </a:r>
          </a:p>
          <a:p>
            <a:pPr lvl="0"/>
            <a:r>
              <a:t>Because of the existence dependency, the foreign key is declared as NOT NULL </a:t>
            </a:r>
          </a:p>
          <a:p>
            <a:pPr lvl="0"/>
            <a:r>
              <a:t>The primary key of R is then the combination of the partial key and the foreign key</a:t>
            </a:r>
          </a:p>
          <a:p>
            <a:pPr/>
          </a:p>
        </p:txBody>
      </p:sp>
      <p:sp>
        <p:nvSpPr>
          <p:cNvPr id="1546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AE13F7C-BF12-4195-91BA-791B8AF494B7}" type="slidenum">
              <a:rPr lang="nl-NL" altLang="nl-BE" sz="1200">
                <a:solidFill>
                  <a:srgbClr val="898989"/>
                </a:solidFill>
                <a:latin typeface="Arial" pitchFamily="34" charset="0"/>
              </a:rPr>
              <a:pPr/>
              <a:t>229</a:t>
            </a:fld>
            <a:endParaRPr lang="nl-NL" altLang="nl-BE" sz="1200">
              <a:solidFill>
                <a:srgbClr val="898989"/>
              </a:solidFill>
              <a:latin typeface="Arial" pitchFamily="34" charset="0"/>
            </a:endParaRPr>
          </a:p>
        </p:txBody>
      </p:sp>
    </p:spTree>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Independence</a:t>
            </a:r>
          </a:p>
        </p:txBody>
      </p:sp>
      <p:sp>
        <p:nvSpPr>
          <p:cNvPr id="50179" name="Content Placeholder 2"/>
          <p:cNvSpPr>
            <a:spLocks noGrp="1"/>
          </p:cNvSpPr>
          <p:nvPr>
            <p:ph idx="1"/>
          </p:nvPr>
        </p:nvSpPr>
        <p:spPr>
          <a:xfrm>
            <a:off x="327025" y="151765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Data independence implies that changes in data definitions have minimal to no impact on the applications</a:t>
            </a:r>
            <a:endParaRPr lang="en-US" altLang="nl-BE" sz="2400"/>
          </a:p>
          <a:p>
            <a:pPr lvl="0"/>
            <a:r>
              <a:rPr lang="en-US" altLang="nl-BE" sz="2400"/>
              <a:t>Physical data independence implies that neither the applications, nor the views or logical data model must be changed when changes are made to the data storage specifications in the internal data model</a:t>
            </a:r>
            <a:endParaRPr lang="en-US" altLang="nl-BE" sz="2400"/>
          </a:p>
          <a:p>
            <a:pPr lvl="1"/>
            <a:r>
              <a:rPr lang="en-US" altLang="nl-BE" sz="2000"/>
              <a:t>DBMS should provide interfaces between logical and internal data models  </a:t>
            </a:r>
            <a:endParaRPr lang="nl-BE" altLang="nl-BE" sz="2000"/>
          </a:p>
          <a:p>
            <a:pPr lvl="0"/>
            <a:r>
              <a:rPr lang="en-US" altLang="nl-BE" sz="2400"/>
              <a:t>Logical data independence implies that software applications are minimally affected by changes in the conceptual or logical data model</a:t>
            </a:r>
            <a:endParaRPr lang="en-US" altLang="nl-BE" sz="2400"/>
          </a:p>
          <a:p>
            <a:pPr lvl="1"/>
            <a:r>
              <a:rPr lang="en-US" altLang="nl-BE" sz="2000"/>
              <a:t>views in the external data model will act as a protective shield </a:t>
            </a:r>
            <a:endParaRPr lang="en-US" altLang="nl-BE" sz="2000"/>
          </a:p>
          <a:p>
            <a:pPr lvl="1"/>
            <a:r>
              <a:rPr lang="en-US" altLang="nl-BE" sz="2000"/>
              <a:t>DBMS must provide interfaces between conceptual/logical and external layer</a:t>
            </a:r>
            <a:endParaRPr lang="nl-BE" altLang="nl-BE" sz="2000"/>
          </a:p>
          <a:p>
            <a:pPr lvl="0"/>
            <a:endParaRPr lang="nl-BE" altLang="nl-BE"/>
          </a:p>
        </p:txBody>
      </p:sp>
      <p:sp>
        <p:nvSpPr>
          <p:cNvPr id="501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1588639-EBFA-4D02-8D3D-B40A048E9EE4}" type="slidenum">
              <a:rPr lang="nl-NL" altLang="nl-BE" sz="1200">
                <a:solidFill>
                  <a:srgbClr val="898989"/>
                </a:solidFill>
                <a:latin typeface="Arial" pitchFamily="34" charset="0"/>
              </a:rPr>
              <a:pPr/>
              <a:t>23</a:t>
            </a:fld>
            <a:endParaRPr lang="nl-NL" altLang="nl-BE" sz="1200">
              <a:solidFill>
                <a:srgbClr val="898989"/>
              </a:solidFill>
              <a:latin typeface="Arial" pitchFamily="34" charset="0"/>
            </a:endParaRPr>
          </a:p>
        </p:txBody>
      </p:sp>
    </p:spTree>
  </p:cSld>
  <p:clrMapOvr>
    <a:masterClrMapping/>
  </p:clrMapOvr>
  <p:transition/>
  <p:timing/>
</p:sld>
</file>

<file path=ppt/slides/slide2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667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Weak Entity Types</a:t>
            </a:r>
          </a:p>
        </p:txBody>
      </p:sp>
      <p:sp>
        <p:nvSpPr>
          <p:cNvPr id="156675" name="Content Placeholder 2"/>
          <p:cNvSpPr>
            <a:spLocks noGrp="1"/>
          </p:cNvSpPr>
          <p:nvPr>
            <p:ph idx="1"/>
          </p:nvPr>
        </p:nvSpPr>
        <p:spPr>
          <a:xfrm>
            <a:off x="495300" y="4813300"/>
            <a:ext cx="8915400" cy="1312863"/>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Hotel (</a:t>
            </a:r>
            <a:r>
              <a:rPr kumimoji="0" lang="en-GB" sz="3200" b="0" i="0" u="sng" strike="noStrike" kern="1200" cap="none" spc="0" normalizeH="0" baseline="0" noProof="0">
                <a:ln>
                  <a:noFill/>
                </a:ln>
                <a:solidFill>
                  <a:schemeClr val="tx1"/>
                </a:solidFill>
                <a:effectLst/>
                <a:uLnTx/>
                <a:uFillTx/>
                <a:latin typeface="Consolas" pitchFamily="49" charset="0"/>
                <a:ea typeface="+mn-ea"/>
                <a:cs typeface="+mn-cs"/>
              </a:rPr>
              <a:t>HNR</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Hname)</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Room (</a:t>
            </a:r>
            <a:r>
              <a:rPr kumimoji="0" lang="en-GB" sz="3200" b="0" i="0" u="sng" strike="noStrike" kern="1200" cap="none" spc="0" normalizeH="0" baseline="0" noProof="0">
                <a:ln>
                  <a:noFill/>
                </a:ln>
                <a:solidFill>
                  <a:schemeClr val="tx1"/>
                </a:solidFill>
                <a:effectLst/>
                <a:uLnTx/>
                <a:uFillTx/>
                <a:latin typeface="Consolas" pitchFamily="49" charset="0"/>
                <a:ea typeface="+mn-ea"/>
                <a:cs typeface="+mn-cs"/>
              </a:rPr>
              <a:t>RNR, </a:t>
            </a:r>
            <a:r>
              <a:rPr kumimoji="0" lang="en-GB" sz="3200" b="0" i="1" u="sng" strike="noStrike" kern="1200" cap="none" spc="0" normalizeH="0" baseline="0" noProof="0">
                <a:ln>
                  <a:noFill/>
                </a:ln>
                <a:solidFill>
                  <a:schemeClr val="tx1"/>
                </a:solidFill>
                <a:effectLst/>
                <a:uLnTx/>
                <a:uFillTx/>
                <a:latin typeface="Consolas" pitchFamily="49" charset="0"/>
                <a:ea typeface="+mn-ea"/>
                <a:cs typeface="+mn-cs"/>
              </a:rPr>
              <a:t>HNR</a:t>
            </a:r>
            <a:r>
              <a:rPr kumimoji="0" lang="en-GB" sz="3200" b="0" i="0" u="none" strike="noStrike" kern="1200" cap="none" spc="0" normalizeH="0" baseline="0" noProof="0">
                <a:ln>
                  <a:noFill/>
                </a:ln>
                <a:solidFill>
                  <a:schemeClr val="tx1"/>
                </a:solidFill>
                <a:effectLst/>
                <a:uLnTx/>
                <a:uFillTx/>
                <a:latin typeface="Consolas" pitchFamily="49" charset="0"/>
                <a:ea typeface="+mn-ea"/>
                <a:cs typeface="+mn-cs"/>
              </a:rPr>
              <a:t>, beds)</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566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460A653-13C1-47FB-9585-39D17AD5CC88}" type="slidenum">
              <a:rPr lang="nl-NL" altLang="nl-BE" sz="1200">
                <a:solidFill>
                  <a:srgbClr val="898989"/>
                </a:solidFill>
                <a:latin typeface="Arial" pitchFamily="34" charset="0"/>
              </a:rPr>
              <a:pPr/>
              <a:t>230</a:t>
            </a:fld>
            <a:endParaRPr lang="nl-NL" altLang="nl-BE" sz="1200">
              <a:solidFill>
                <a:srgbClr val="898989"/>
              </a:solidFill>
              <a:latin typeface="Arial" pitchFamily="34" charset="0"/>
            </a:endParaRPr>
          </a:p>
        </p:txBody>
      </p:sp>
      <p:pic>
        <p:nvPicPr>
          <p:cNvPr id="156677" name="Picture 4"/>
          <p:cNvPicPr>
            <a:picLocks noChangeAspect="1"/>
          </p:cNvPicPr>
          <p:nvPr/>
        </p:nvPicPr>
        <p:blipFill>
          <a:blip r:embed="rId3"/>
          <a:stretch>
            <a:fillRect/>
          </a:stretch>
        </p:blipFill>
        <p:spPr>
          <a:xfrm>
            <a:off x="495300" y="1647825"/>
            <a:ext cx="9070975" cy="2390775"/>
          </a:xfrm>
          <a:prstGeom prst="rect">
            <a:avLst/>
          </a:prstGeom>
          <a:noFill/>
          <a:ln>
            <a:noFill/>
            <a:miter lim="800000"/>
          </a:ln>
        </p:spPr>
      </p:pic>
    </p:spTree>
  </p:cSld>
  <p:clrMapOvr>
    <a:masterClrMapping/>
  </p:clrMapOvr>
  <p:transition/>
  <p:timing/>
</p:sld>
</file>

<file path=ppt/slides/slide2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872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Weak Entity Types</a:t>
            </a:r>
          </a:p>
        </p:txBody>
      </p:sp>
      <p:sp>
        <p:nvSpPr>
          <p:cNvPr id="15872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FB41700-835C-4641-9158-3816BA34954C}" type="slidenum">
              <a:rPr lang="nl-NL" altLang="nl-BE" sz="1200">
                <a:solidFill>
                  <a:srgbClr val="898989"/>
                </a:solidFill>
                <a:latin typeface="Arial" pitchFamily="34" charset="0"/>
              </a:rPr>
              <a:pPr/>
              <a:t>231</a:t>
            </a:fld>
            <a:endParaRPr lang="nl-NL" altLang="nl-BE" sz="1200">
              <a:solidFill>
                <a:srgbClr val="898989"/>
              </a:solidFill>
              <a:latin typeface="Arial" pitchFamily="34" charset="0"/>
            </a:endParaRPr>
          </a:p>
        </p:txBody>
      </p:sp>
      <p:pic>
        <p:nvPicPr>
          <p:cNvPr id="158724" name="Picture 5"/>
          <p:cNvPicPr>
            <a:picLocks noChangeAspect="1"/>
          </p:cNvPicPr>
          <p:nvPr/>
        </p:nvPicPr>
        <p:blipFill>
          <a:blip r:embed="rId3"/>
          <a:stretch>
            <a:fillRect/>
          </a:stretch>
        </p:blipFill>
        <p:spPr>
          <a:xfrm>
            <a:off x="249238" y="2070100"/>
            <a:ext cx="9353550" cy="2289175"/>
          </a:xfrm>
          <a:prstGeom prst="rect">
            <a:avLst/>
          </a:prstGeom>
          <a:noFill/>
          <a:ln>
            <a:noFill/>
            <a:miter lim="800000"/>
          </a:ln>
        </p:spPr>
      </p:pic>
    </p:spTree>
  </p:cSld>
  <p:clrMapOvr>
    <a:masterClrMapping/>
  </p:clrMapOvr>
  <p:transition/>
  <p:timing/>
</p:sld>
</file>

<file path=ppt/slides/slide2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077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Putting it All Together</a:t>
            </a:r>
          </a:p>
        </p:txBody>
      </p:sp>
      <p:sp>
        <p:nvSpPr>
          <p:cNvPr id="16077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59B4284-731E-4199-8DB6-F9B9C01BB348}" type="slidenum">
              <a:rPr lang="nl-NL" altLang="nl-BE" sz="1200">
                <a:solidFill>
                  <a:srgbClr val="898989"/>
                </a:solidFill>
                <a:latin typeface="Arial" pitchFamily="34" charset="0"/>
              </a:rPr>
              <a:pPr/>
              <a:t>232</a:t>
            </a:fld>
            <a:endParaRPr lang="nl-NL" altLang="nl-BE" sz="1200">
              <a:solidFill>
                <a:srgbClr val="898989"/>
              </a:solidFill>
              <a:latin typeface="Arial" pitchFamily="34" charset="0"/>
            </a:endParaRPr>
          </a:p>
        </p:txBody>
      </p:sp>
      <p:graphicFrame>
        <p:nvGraphicFramePr>
          <p:cNvPr id="160772" name="Table 4"/>
          <p:cNvGraphicFramePr>
            <a:graphicFrameLocks noGrp="1"/>
          </p:cNvGraphicFramePr>
          <p:nvPr/>
        </p:nvGraphicFramePr>
        <p:xfrm>
          <a:off x="2055812" y="1449388"/>
          <a:ext cx="5794375" cy="4901951"/>
        </p:xfrm>
        <a:graphic>
          <a:graphicData uri="http://schemas.openxmlformats.org/drawingml/2006/table">
            <a:tbl>
              <a:tblPr/>
              <a:tblGrid>
                <a:gridCol w="2735262"/>
                <a:gridCol w="3059112"/>
              </a:tblGrid>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b="1">
                          <a:solidFill>
                            <a:srgbClr val="000000"/>
                          </a:solidFill>
                          <a:latin typeface="Calibri" pitchFamily="34" charset="0"/>
                        </a:rPr>
                        <a:t>ER Model</a:t>
                      </a:r>
                      <a:endParaRPr lang="nl-BE" altLang="en-US" sz="1600" b="1">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b="1">
                          <a:solidFill>
                            <a:srgbClr val="000000"/>
                          </a:solidFill>
                          <a:latin typeface="Calibri" pitchFamily="34" charset="0"/>
                        </a:rPr>
                        <a:t>Relational model</a:t>
                      </a:r>
                      <a:endParaRPr lang="nl-BE" altLang="en-US" sz="1600" b="1">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Entity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Relation</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Weak entity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Foreign key</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1:1 or 1:N relationship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Foreign key</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M:N relationship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New relation with two foreign keys</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N-ary relationship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New relation with N foreign keys</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Simple attribute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Attribute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Composite attribute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Component attribute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Multivalued attribute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Relation and foreign key</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11150">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Key attribute type</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91" tIns="0" rIns="68591"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1600">
                          <a:solidFill>
                            <a:srgbClr val="000000"/>
                          </a:solidFill>
                          <a:latin typeface="Calibri" pitchFamily="34" charset="0"/>
                        </a:rPr>
                        <a:t>Primary or alternative key</a:t>
                      </a:r>
                      <a:endParaRPr lang="nl-BE" altLang="en-US" sz="1600">
                        <a:solidFill>
                          <a:srgbClr val="000000"/>
                        </a:solidFill>
                        <a:latin typeface="Calibri" pitchFamily="34" charset="0"/>
                        <a:ea typeface="Calibri" panose="020f0502020204030204" pitchFamily="34" charset="0"/>
                      </a:endParaRPr>
                    </a:p>
                  </a:txBody>
                  <a:tcPr marL="68591" marR="68591"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bl>
          </a:graphicData>
        </a:graphic>
      </p:graphicFrame>
    </p:spTree>
  </p:cSld>
  <p:clrMapOvr>
    <a:masterClrMapping/>
  </p:clrMapOvr>
  <p:transition/>
  <p:timing/>
</p:sld>
</file>

<file path=ppt/slides/slide2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281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Putting it All Together</a:t>
            </a:r>
          </a:p>
        </p:txBody>
      </p:sp>
      <p:sp>
        <p:nvSpPr>
          <p:cNvPr id="162819" name="Content Placeholder 2"/>
          <p:cNvSpPr>
            <a:spLocks noGrp="1"/>
          </p:cNvSpPr>
          <p:nvPr>
            <p:ph idx="1"/>
          </p:nvPr>
        </p:nvSpPr>
        <p:spPr>
          <a:xfrm>
            <a:off x="368300" y="1519238"/>
            <a:ext cx="9169400" cy="4525962"/>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latin typeface="Consolas" pitchFamily="49" charset="0"/>
              </a:rPr>
              <a:t>EMPLOYEE(</a:t>
            </a:r>
            <a:r>
              <a:rPr lang="en-US" altLang="nl-BE" sz="2400" u="sng">
                <a:latin typeface="Consolas" pitchFamily="49" charset="0"/>
              </a:rPr>
              <a:t>SSN</a:t>
            </a:r>
            <a:r>
              <a:rPr lang="en-US" altLang="nl-BE" sz="2400">
                <a:latin typeface="Consolas" pitchFamily="49" charset="0"/>
              </a:rPr>
              <a:t>, ename, streetaddress, city, sex, dateofbirth, </a:t>
            </a:r>
            <a:r>
              <a:rPr lang="en-US" altLang="nl-BE" sz="2400" i="1">
                <a:latin typeface="Consolas" pitchFamily="49" charset="0"/>
              </a:rPr>
              <a:t>MNR</a:t>
            </a:r>
            <a:r>
              <a:rPr lang="en-US" altLang="nl-BE" sz="2400">
                <a:latin typeface="Consolas" pitchFamily="49" charset="0"/>
              </a:rPr>
              <a:t>, </a:t>
            </a:r>
            <a:r>
              <a:rPr lang="en-US" altLang="nl-BE" sz="2400" i="1">
                <a:latin typeface="Consolas" pitchFamily="49" charset="0"/>
              </a:rPr>
              <a:t>DNR</a:t>
            </a:r>
            <a:r>
              <a:rPr lang="en-US" altLang="nl-BE" sz="2400">
                <a:latin typeface="Consolas" pitchFamily="49" charset="0"/>
              </a:rPr>
              <a:t>)</a:t>
            </a:r>
            <a:endParaRPr lang="nl-BE" altLang="nl-BE" sz="2400">
              <a:latin typeface="Consolas" pitchFamily="49" charset="0"/>
            </a:endParaRPr>
          </a:p>
          <a:p>
            <a:pPr lvl="1"/>
            <a:r>
              <a:rPr lang="en-US" altLang="nl-BE" sz="2000">
                <a:latin typeface="Consolas" pitchFamily="49" charset="0"/>
              </a:rPr>
              <a:t>MNR foreign key refers to SSN in EMPLOYEE, NULL ALLOWED</a:t>
            </a:r>
            <a:endParaRPr lang="nl-BE" altLang="nl-BE" sz="2000">
              <a:latin typeface="Consolas" pitchFamily="49" charset="0"/>
            </a:endParaRPr>
          </a:p>
          <a:p>
            <a:pPr lvl="1"/>
            <a:r>
              <a:rPr lang="en-US" altLang="nl-BE" sz="2000">
                <a:latin typeface="Consolas" pitchFamily="49" charset="0"/>
              </a:rPr>
              <a:t>DNR foreign key refers to DNR in DEPARTMENT, NOT NULL </a:t>
            </a:r>
            <a:r>
              <a:rPr lang="en-US" altLang="nl-BE" sz="2000" i="1">
                <a:latin typeface="Consolas" pitchFamily="49" charset="0"/>
              </a:rPr>
              <a:t> </a:t>
            </a:r>
            <a:endParaRPr lang="nl-BE" altLang="nl-BE" sz="2000">
              <a:latin typeface="Consolas" pitchFamily="49" charset="0"/>
            </a:endParaRPr>
          </a:p>
          <a:p>
            <a:pPr lvl="0"/>
            <a:r>
              <a:rPr lang="en-US" altLang="nl-BE" sz="2400">
                <a:latin typeface="Consolas" pitchFamily="49" charset="0"/>
              </a:rPr>
              <a:t>DEPARTMENT (</a:t>
            </a:r>
            <a:r>
              <a:rPr lang="en-US" altLang="nl-BE" sz="2400" u="sng">
                <a:latin typeface="Consolas" pitchFamily="49" charset="0"/>
              </a:rPr>
              <a:t>DNR</a:t>
            </a:r>
            <a:r>
              <a:rPr lang="en-US" altLang="nl-BE" sz="2400">
                <a:latin typeface="Consolas" pitchFamily="49" charset="0"/>
              </a:rPr>
              <a:t>, dname, dlocation, </a:t>
            </a:r>
            <a:r>
              <a:rPr lang="en-US" altLang="nl-BE" sz="2400" i="1">
                <a:latin typeface="Consolas" pitchFamily="49" charset="0"/>
              </a:rPr>
              <a:t>MGNR</a:t>
            </a:r>
            <a:r>
              <a:rPr lang="en-US" altLang="nl-BE" sz="2400">
                <a:latin typeface="Consolas" pitchFamily="49" charset="0"/>
              </a:rPr>
              <a:t>)</a:t>
            </a:r>
            <a:endParaRPr lang="nl-BE" altLang="nl-BE" sz="2400">
              <a:latin typeface="Consolas" pitchFamily="49" charset="0"/>
            </a:endParaRPr>
          </a:p>
          <a:p>
            <a:pPr lvl="1"/>
            <a:r>
              <a:rPr lang="en-US" altLang="nl-BE" sz="2000">
                <a:latin typeface="Consolas" pitchFamily="49" charset="0"/>
              </a:rPr>
              <a:t>MGNR: foreign key refers to SSN in EMPLOYEE, NOT NULL</a:t>
            </a:r>
            <a:endParaRPr lang="nl-BE" altLang="nl-BE" sz="2000">
              <a:latin typeface="Consolas" pitchFamily="49" charset="0"/>
            </a:endParaRPr>
          </a:p>
          <a:p>
            <a:pPr lvl="0"/>
            <a:r>
              <a:rPr lang="en-US" altLang="nl-BE" sz="2400">
                <a:latin typeface="Consolas" pitchFamily="49" charset="0"/>
              </a:rPr>
              <a:t>PROJECT (</a:t>
            </a:r>
            <a:r>
              <a:rPr lang="en-US" altLang="nl-BE" sz="2400" u="sng">
                <a:latin typeface="Consolas" pitchFamily="49" charset="0"/>
              </a:rPr>
              <a:t>PNR</a:t>
            </a:r>
            <a:r>
              <a:rPr lang="en-US" altLang="nl-BE" sz="2400">
                <a:latin typeface="Consolas" pitchFamily="49" charset="0"/>
              </a:rPr>
              <a:t>, pname, pduration, </a:t>
            </a:r>
            <a:r>
              <a:rPr lang="en-US" altLang="nl-BE" sz="2400" i="1">
                <a:latin typeface="Consolas" pitchFamily="49" charset="0"/>
              </a:rPr>
              <a:t>DNR</a:t>
            </a:r>
            <a:r>
              <a:rPr lang="en-US" altLang="nl-BE" sz="2400">
                <a:latin typeface="Consolas" pitchFamily="49" charset="0"/>
              </a:rPr>
              <a:t>)</a:t>
            </a:r>
            <a:endParaRPr lang="nl-BE" altLang="nl-BE" sz="2400">
              <a:latin typeface="Consolas" pitchFamily="49" charset="0"/>
            </a:endParaRPr>
          </a:p>
          <a:p>
            <a:pPr lvl="1"/>
            <a:r>
              <a:rPr lang="en-US" altLang="nl-BE" sz="2000">
                <a:latin typeface="Consolas" pitchFamily="49" charset="0"/>
              </a:rPr>
              <a:t>DNR: foreign key refers to DNR in DEPARTMENT, NOT NULL</a:t>
            </a:r>
            <a:endParaRPr lang="nl-BE" altLang="nl-BE" sz="2000">
              <a:latin typeface="Consolas" pitchFamily="49" charset="0"/>
            </a:endParaRPr>
          </a:p>
          <a:p>
            <a:pPr lvl="0"/>
            <a:r>
              <a:rPr lang="en-US" altLang="nl-BE" sz="2400">
                <a:latin typeface="Consolas" pitchFamily="49" charset="0"/>
              </a:rPr>
              <a:t>WORKS-ON (</a:t>
            </a:r>
            <a:r>
              <a:rPr lang="en-US" altLang="nl-BE" sz="2400" i="1" u="sng">
                <a:latin typeface="Consolas" pitchFamily="49" charset="0"/>
              </a:rPr>
              <a:t>SSN</a:t>
            </a:r>
            <a:r>
              <a:rPr lang="en-US" altLang="nl-BE" sz="2400" i="1">
                <a:latin typeface="Consolas" pitchFamily="49" charset="0"/>
              </a:rPr>
              <a:t>, </a:t>
            </a:r>
            <a:r>
              <a:rPr lang="en-US" altLang="nl-BE" sz="2400" i="1" u="sng">
                <a:latin typeface="Consolas" pitchFamily="49" charset="0"/>
              </a:rPr>
              <a:t>PNR</a:t>
            </a:r>
            <a:r>
              <a:rPr lang="en-US" altLang="nl-BE" sz="2400">
                <a:latin typeface="Consolas" pitchFamily="49" charset="0"/>
              </a:rPr>
              <a:t>, HOURS)</a:t>
            </a:r>
            <a:endParaRPr lang="nl-BE" altLang="nl-BE" sz="2400">
              <a:latin typeface="Consolas" pitchFamily="49" charset="0"/>
            </a:endParaRPr>
          </a:p>
          <a:p>
            <a:pPr lvl="1"/>
            <a:r>
              <a:rPr lang="en-US" altLang="nl-BE" sz="2000">
                <a:latin typeface="Consolas" pitchFamily="49" charset="0"/>
              </a:rPr>
              <a:t>SSN foreign key refers to SSN in EMPLOYEE, NOT NULL</a:t>
            </a:r>
            <a:endParaRPr lang="nl-BE" altLang="nl-BE" sz="2000">
              <a:latin typeface="Consolas" pitchFamily="49" charset="0"/>
            </a:endParaRPr>
          </a:p>
          <a:p>
            <a:pPr lvl="1"/>
            <a:r>
              <a:rPr lang="en-US" altLang="nl-BE" sz="2000">
                <a:latin typeface="Consolas" pitchFamily="49" charset="0"/>
              </a:rPr>
              <a:t>PNR foreign key refers to PNR in PROJECT, NOT NULL</a:t>
            </a:r>
            <a:endParaRPr lang="nl-BE" altLang="nl-BE" sz="2000">
              <a:latin typeface="Consolas" pitchFamily="49" charset="0"/>
            </a:endParaRPr>
          </a:p>
          <a:p>
            <a:pPr lvl="0"/>
            <a:endParaRPr lang="nl-BE" altLang="nl-BE"/>
          </a:p>
        </p:txBody>
      </p:sp>
      <p:sp>
        <p:nvSpPr>
          <p:cNvPr id="1628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28FA568-F3B7-49B1-B68A-3D37CFCF31C2}" type="slidenum">
              <a:rPr lang="nl-NL" altLang="nl-BE" sz="1200">
                <a:solidFill>
                  <a:srgbClr val="898989"/>
                </a:solidFill>
                <a:latin typeface="Arial" pitchFamily="34" charset="0"/>
              </a:rPr>
              <a:pPr/>
              <a:t>233</a:t>
            </a:fld>
            <a:endParaRPr lang="nl-NL" altLang="nl-BE" sz="1200">
              <a:solidFill>
                <a:srgbClr val="898989"/>
              </a:solidFill>
              <a:latin typeface="Arial" pitchFamily="34" charset="0"/>
            </a:endParaRPr>
          </a:p>
        </p:txBody>
      </p:sp>
    </p:spTree>
  </p:cSld>
  <p:clrMapOvr>
    <a:masterClrMapping/>
  </p:clrMapOvr>
  <p:transition/>
  <p:timing/>
</p:sld>
</file>

<file path=ppt/slides/slide2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486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2800"/>
              <a:t>Mapping a Conceptual EER Model to a Relational Model</a:t>
            </a:r>
            <a:endParaRPr lang="nl-BE" altLang="nl-BE" sz="2800"/>
          </a:p>
        </p:txBody>
      </p:sp>
      <p:sp>
        <p:nvSpPr>
          <p:cNvPr id="164867" name="Content Placeholder 2"/>
          <p:cNvSpPr>
            <a:spLocks noGrp="1"/>
          </p:cNvSpPr>
          <p:nvPr>
            <p:ph idx="1"/>
          </p:nvPr>
        </p:nvSpPr>
        <p:spPr>
          <a:xfrm>
            <a:off x="495300" y="15875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Mapping an EER specialization</a:t>
            </a:r>
          </a:p>
          <a:p>
            <a:pPr lvl="0"/>
            <a:r>
              <a:t>Mapping an EER categorization</a:t>
            </a:r>
          </a:p>
          <a:p>
            <a:pPr lvl="0"/>
            <a:r>
              <a:t>Mapping an EER aggregation</a:t>
            </a:r>
          </a:p>
        </p:txBody>
      </p:sp>
      <p:sp>
        <p:nvSpPr>
          <p:cNvPr id="1648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D015FD3-4687-443F-862E-062BF4267D76}" type="slidenum">
              <a:rPr lang="nl-NL" altLang="nl-BE" sz="1200">
                <a:solidFill>
                  <a:srgbClr val="898989"/>
                </a:solidFill>
                <a:latin typeface="Arial" pitchFamily="34" charset="0"/>
              </a:rPr>
              <a:pPr/>
              <a:t>234</a:t>
            </a:fld>
            <a:endParaRPr lang="nl-NL" altLang="nl-BE" sz="1200">
              <a:solidFill>
                <a:srgbClr val="898989"/>
              </a:solidFill>
              <a:latin typeface="Arial" pitchFamily="34" charset="0"/>
            </a:endParaRPr>
          </a:p>
        </p:txBody>
      </p:sp>
    </p:spTree>
  </p:cSld>
  <p:clrMapOvr>
    <a:masterClrMapping/>
  </p:clrMapOvr>
  <p:transition/>
  <p:timing/>
</p:sld>
</file>

<file path=ppt/slides/slide2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691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an EER Specialization</a:t>
            </a:r>
          </a:p>
        </p:txBody>
      </p:sp>
      <p:sp>
        <p:nvSpPr>
          <p:cNvPr id="166915" name="Content Placeholder 2"/>
          <p:cNvSpPr>
            <a:spLocks noGrp="1"/>
          </p:cNvSpPr>
          <p:nvPr>
            <p:ph idx="1"/>
          </p:nvPr>
        </p:nvSpPr>
        <p:spPr>
          <a:xfrm>
            <a:off x="495300" y="1600200"/>
            <a:ext cx="8915400" cy="4525963"/>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3 options:</a:t>
            </a:r>
            <a:endParaRPr lang="en-US" altLang="nl-BE"/>
          </a:p>
          <a:p>
            <a:pPr lvl="1"/>
            <a:r>
              <a:rPr lang="en-US" altLang="nl-BE"/>
              <a:t>Create a relation for the superclass and each subclass and link them with foreign keys</a:t>
            </a:r>
            <a:endParaRPr lang="en-US" altLang="nl-BE"/>
          </a:p>
          <a:p>
            <a:pPr lvl="1"/>
            <a:r>
              <a:rPr lang="en-US" altLang="nl-BE"/>
              <a:t>Create a relation for each subclass and none for the superclass</a:t>
            </a:r>
            <a:endParaRPr lang="en-US" altLang="nl-BE"/>
          </a:p>
          <a:p>
            <a:pPr lvl="1"/>
            <a:r>
              <a:rPr lang="en-US" altLang="nl-BE"/>
              <a:t>Create one relation with all attribute types of the superclass and subclasses and add a special attribute type</a:t>
            </a:r>
            <a:endParaRPr lang="nl-BE" altLang="nl-BE"/>
          </a:p>
        </p:txBody>
      </p:sp>
      <p:sp>
        <p:nvSpPr>
          <p:cNvPr id="1669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87C5341-A6C9-480E-BCE8-19C2A3D83E80}" type="slidenum">
              <a:rPr lang="nl-NL" altLang="nl-BE" sz="1200">
                <a:solidFill>
                  <a:srgbClr val="898989"/>
                </a:solidFill>
                <a:latin typeface="Arial" pitchFamily="34" charset="0"/>
              </a:rPr>
              <a:pPr/>
              <a:t>235</a:t>
            </a:fld>
            <a:endParaRPr lang="nl-NL" altLang="nl-BE" sz="1200">
              <a:solidFill>
                <a:srgbClr val="898989"/>
              </a:solidFill>
              <a:latin typeface="Arial" pitchFamily="34" charset="0"/>
            </a:endParaRPr>
          </a:p>
        </p:txBody>
      </p:sp>
    </p:spTree>
  </p:cSld>
  <p:clrMapOvr>
    <a:masterClrMapping/>
  </p:clrMapOvr>
  <p:transition/>
  <p:timing/>
</p:sld>
</file>

<file path=ppt/slides/slide2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6896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an EER Specialization</a:t>
            </a:r>
          </a:p>
        </p:txBody>
      </p:sp>
      <p:sp>
        <p:nvSpPr>
          <p:cNvPr id="168963" name="Content Placeholder 2"/>
          <p:cNvSpPr>
            <a:spLocks noGrp="1"/>
          </p:cNvSpPr>
          <p:nvPr>
            <p:ph idx="1"/>
          </p:nvPr>
        </p:nvSpPr>
        <p:spPr>
          <a:xfrm>
            <a:off x="495300" y="5273675"/>
            <a:ext cx="8915400" cy="728663"/>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ARTIST(</a:t>
            </a:r>
            <a:r>
              <a:rPr kumimoji="0" lang="en-US" sz="2400" b="0" i="0" u="sng" strike="noStrike" kern="1200" cap="none" spc="0" normalizeH="0" baseline="0" noProof="0" smtClean="0">
                <a:ln>
                  <a:noFill/>
                </a:ln>
                <a:solidFill>
                  <a:schemeClr val="tx1"/>
                </a:solidFill>
                <a:effectLst/>
                <a:uLnTx/>
                <a:uFillTx/>
                <a:latin typeface="Consolas" pitchFamily="49" charset="0"/>
                <a:ea typeface="+mn-ea"/>
                <a:cs typeface="+mn-cs"/>
              </a:rPr>
              <a:t>ANR</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 aname, …)</a:t>
            </a:r>
            <a:endParaRPr kumimoji="0" lang="nl-BE" sz="24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SINGER(</a:t>
            </a:r>
            <a:r>
              <a:rPr kumimoji="0" lang="en-US" sz="2400" b="0" i="1" u="sng" strike="noStrike" kern="1200" cap="none" spc="0" normalizeH="0" baseline="0" noProof="0" smtClean="0">
                <a:ln>
                  <a:noFill/>
                </a:ln>
                <a:solidFill>
                  <a:schemeClr val="tx1"/>
                </a:solidFill>
                <a:effectLst/>
                <a:uLnTx/>
                <a:uFillTx/>
                <a:latin typeface="Consolas" pitchFamily="49" charset="0"/>
                <a:ea typeface="+mn-ea"/>
                <a:cs typeface="+mn-cs"/>
              </a:rPr>
              <a:t>ANR</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 music style, …)</a:t>
            </a:r>
            <a:endParaRPr kumimoji="0" lang="nl-BE" sz="24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ACTOR(</a:t>
            </a:r>
            <a:r>
              <a:rPr kumimoji="0" lang="en-US" sz="2400" b="0" i="1" u="sng" strike="noStrike" kern="1200" cap="none" spc="0" normalizeH="0" baseline="0" noProof="0" smtClean="0">
                <a:ln>
                  <a:noFill/>
                </a:ln>
                <a:solidFill>
                  <a:schemeClr val="tx1"/>
                </a:solidFill>
                <a:effectLst/>
                <a:uLnTx/>
                <a:uFillTx/>
                <a:latin typeface="Consolas" pitchFamily="49" charset="0"/>
                <a:ea typeface="+mn-ea"/>
                <a:cs typeface="+mn-cs"/>
              </a:rPr>
              <a:t>ANR</a:t>
            </a:r>
            <a:r>
              <a:rPr kumimoji="0" lang="en-US" sz="2400" b="0" i="0" u="none" strike="noStrike" kern="1200" cap="none" spc="0" normalizeH="0" baseline="0" noProof="0" smtClean="0">
                <a:ln>
                  <a:noFill/>
                </a:ln>
                <a:solidFill>
                  <a:schemeClr val="tx1"/>
                </a:solidFill>
                <a:effectLst/>
                <a:uLnTx/>
                <a:uFillTx/>
                <a:latin typeface="Consolas" pitchFamily="49" charset="0"/>
                <a:ea typeface="+mn-ea"/>
                <a:cs typeface="+mn-cs"/>
              </a:rPr>
              <a:t>, …)</a:t>
            </a:r>
            <a:endParaRPr kumimoji="0" lang="nl-BE" sz="2400" b="0" i="0" u="none" strike="noStrike" kern="1200" cap="none" spc="0" normalizeH="0" baseline="0" noProof="0" smtClean="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689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6226F3B-FD18-456B-AF63-0F4DCAB363CF}" type="slidenum">
              <a:rPr lang="nl-NL" altLang="nl-BE" sz="1200">
                <a:solidFill>
                  <a:srgbClr val="898989"/>
                </a:solidFill>
                <a:latin typeface="Arial" pitchFamily="34" charset="0"/>
              </a:rPr>
              <a:pPr/>
              <a:t>236</a:t>
            </a:fld>
            <a:endParaRPr lang="nl-NL" altLang="nl-BE" sz="1200">
              <a:solidFill>
                <a:srgbClr val="898989"/>
              </a:solidFill>
              <a:latin typeface="Arial" pitchFamily="34" charset="0"/>
            </a:endParaRPr>
          </a:p>
        </p:txBody>
      </p:sp>
      <p:pic>
        <p:nvPicPr>
          <p:cNvPr id="168965" name="Picture 4"/>
          <p:cNvPicPr>
            <a:picLocks noChangeAspect="1"/>
          </p:cNvPicPr>
          <p:nvPr/>
        </p:nvPicPr>
        <p:blipFill>
          <a:blip r:embed="rId3"/>
          <a:stretch>
            <a:fillRect/>
          </a:stretch>
        </p:blipFill>
        <p:spPr>
          <a:xfrm>
            <a:off x="1816100" y="1514475"/>
            <a:ext cx="5521325" cy="3151188"/>
          </a:xfrm>
          <a:prstGeom prst="rect">
            <a:avLst/>
          </a:prstGeom>
          <a:noFill/>
          <a:ln>
            <a:noFill/>
            <a:miter lim="800000"/>
          </a:ln>
        </p:spPr>
      </p:pic>
    </p:spTree>
  </p:cSld>
  <p:clrMapOvr>
    <a:masterClrMapping/>
  </p:clrMapOvr>
  <p:transition/>
  <p:timing/>
</p:sld>
</file>

<file path=ppt/slides/slide2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101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an EER Specialization</a:t>
            </a:r>
          </a:p>
        </p:txBody>
      </p:sp>
      <p:sp>
        <p:nvSpPr>
          <p:cNvPr id="17101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3FDFFC1-74B7-4F57-B179-87170E35DC9F}" type="slidenum">
              <a:rPr lang="nl-NL" altLang="nl-BE" sz="1200">
                <a:solidFill>
                  <a:srgbClr val="898989"/>
                </a:solidFill>
                <a:latin typeface="Arial" pitchFamily="34" charset="0"/>
              </a:rPr>
              <a:pPr/>
              <a:t>237</a:t>
            </a:fld>
            <a:endParaRPr lang="nl-NL" altLang="nl-BE" sz="1200">
              <a:solidFill>
                <a:srgbClr val="898989"/>
              </a:solidFill>
              <a:latin typeface="Arial" pitchFamily="34" charset="0"/>
            </a:endParaRPr>
          </a:p>
        </p:txBody>
      </p:sp>
      <p:pic>
        <p:nvPicPr>
          <p:cNvPr id="171012" name="Picture 4"/>
          <p:cNvPicPr>
            <a:picLocks noChangeAspect="1"/>
          </p:cNvPicPr>
          <p:nvPr/>
        </p:nvPicPr>
        <p:blipFill>
          <a:blip r:embed="rId3"/>
          <a:stretch>
            <a:fillRect/>
          </a:stretch>
        </p:blipFill>
        <p:spPr>
          <a:xfrm>
            <a:off x="3568700" y="1295400"/>
            <a:ext cx="2247900" cy="5243513"/>
          </a:xfrm>
          <a:prstGeom prst="rect">
            <a:avLst/>
          </a:prstGeom>
          <a:noFill/>
          <a:ln>
            <a:noFill/>
            <a:miter lim="800000"/>
          </a:ln>
        </p:spPr>
      </p:pic>
    </p:spTree>
  </p:cSld>
  <p:clrMapOvr>
    <a:masterClrMapping/>
  </p:clrMapOvr>
  <p:transition/>
  <p:timing/>
</p:sld>
</file>

<file path=ppt/slides/slide2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305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an EER Specialization</a:t>
            </a:r>
          </a:p>
        </p:txBody>
      </p:sp>
      <p:sp>
        <p:nvSpPr>
          <p:cNvPr id="173059" name="Content Placeholder 2"/>
          <p:cNvSpPr>
            <a:spLocks noGrp="1"/>
          </p:cNvSpPr>
          <p:nvPr>
            <p:ph idx="1"/>
          </p:nvPr>
        </p:nvSpPr>
        <p:spPr>
          <a:xfrm>
            <a:off x="495300" y="1600200"/>
            <a:ext cx="8915400" cy="1346200"/>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a:latin typeface="Consolas" pitchFamily="49" charset="0"/>
              </a:rPr>
              <a:t>SINGER(</a:t>
            </a:r>
            <a:r>
              <a:rPr lang="en-US" altLang="nl-BE" u="sng">
                <a:latin typeface="Consolas" pitchFamily="49" charset="0"/>
              </a:rPr>
              <a:t>ANR</a:t>
            </a:r>
            <a:r>
              <a:rPr lang="en-US" altLang="nl-BE">
                <a:latin typeface="Consolas" pitchFamily="49" charset="0"/>
              </a:rPr>
              <a:t>, aname, music style, …)</a:t>
            </a:r>
            <a:endParaRPr lang="nl-BE" altLang="nl-BE">
              <a:latin typeface="Consolas" pitchFamily="49" charset="0"/>
            </a:endParaRPr>
          </a:p>
          <a:p>
            <a:pPr marL="0" lvl="0" indent="0">
              <a:buNone/>
            </a:pPr>
            <a:r>
              <a:rPr lang="en-US" altLang="nl-BE">
                <a:latin typeface="Consolas" pitchFamily="49" charset="0"/>
              </a:rPr>
              <a:t>ACTOR(</a:t>
            </a:r>
            <a:r>
              <a:rPr lang="en-US" altLang="nl-BE" u="sng">
                <a:latin typeface="Consolas" pitchFamily="49" charset="0"/>
              </a:rPr>
              <a:t>ANR</a:t>
            </a:r>
            <a:r>
              <a:rPr lang="en-US" altLang="nl-BE">
                <a:latin typeface="Consolas" pitchFamily="49" charset="0"/>
              </a:rPr>
              <a:t>, aname, …)</a:t>
            </a:r>
            <a:endParaRPr lang="nl-BE" altLang="nl-BE">
              <a:latin typeface="Consolas" pitchFamily="49" charset="0"/>
            </a:endParaRPr>
          </a:p>
        </p:txBody>
      </p:sp>
      <p:sp>
        <p:nvSpPr>
          <p:cNvPr id="1730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7067096-CA0C-4968-8205-47F4B61CF744}" type="slidenum">
              <a:rPr lang="nl-NL" altLang="nl-BE" sz="1200">
                <a:solidFill>
                  <a:srgbClr val="898989"/>
                </a:solidFill>
                <a:latin typeface="Arial" pitchFamily="34" charset="0"/>
              </a:rPr>
              <a:pPr/>
              <a:t>238</a:t>
            </a:fld>
            <a:endParaRPr lang="nl-NL" altLang="nl-BE" sz="1200">
              <a:solidFill>
                <a:srgbClr val="898989"/>
              </a:solidFill>
              <a:latin typeface="Arial" pitchFamily="34" charset="0"/>
            </a:endParaRPr>
          </a:p>
        </p:txBody>
      </p:sp>
      <p:pic>
        <p:nvPicPr>
          <p:cNvPr id="173061" name="Picture 4"/>
          <p:cNvPicPr>
            <a:picLocks noChangeAspect="1"/>
          </p:cNvPicPr>
          <p:nvPr/>
        </p:nvPicPr>
        <p:blipFill>
          <a:blip r:embed="rId3"/>
          <a:stretch>
            <a:fillRect/>
          </a:stretch>
        </p:blipFill>
        <p:spPr>
          <a:xfrm>
            <a:off x="2947988" y="3128963"/>
            <a:ext cx="4010025" cy="3525837"/>
          </a:xfrm>
          <a:prstGeom prst="rect">
            <a:avLst/>
          </a:prstGeom>
          <a:noFill/>
          <a:ln>
            <a:noFill/>
            <a:miter lim="800000"/>
          </a:ln>
        </p:spPr>
      </p:pic>
    </p:spTree>
  </p:cSld>
  <p:clrMapOvr>
    <a:masterClrMapping/>
  </p:clrMapOvr>
  <p:transition/>
  <p:timing/>
</p:sld>
</file>

<file path=ppt/slides/slide2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510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an EER Specialization</a:t>
            </a:r>
          </a:p>
        </p:txBody>
      </p:sp>
      <p:sp>
        <p:nvSpPr>
          <p:cNvPr id="175107" name="Content Placeholder 2"/>
          <p:cNvSpPr>
            <a:spLocks noGrp="1"/>
          </p:cNvSpPr>
          <p:nvPr>
            <p:ph idx="1"/>
          </p:nvPr>
        </p:nvSpPr>
        <p:spPr>
          <a:xfrm>
            <a:off x="495300" y="1600200"/>
            <a:ext cx="8915400" cy="1219200"/>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a:latin typeface="Consolas" pitchFamily="49" charset="0"/>
              </a:rPr>
              <a:t>ARTIST(</a:t>
            </a:r>
            <a:r>
              <a:rPr lang="en-US" altLang="nl-BE" u="sng">
                <a:latin typeface="Consolas" pitchFamily="49" charset="0"/>
              </a:rPr>
              <a:t>ANR</a:t>
            </a:r>
            <a:r>
              <a:rPr lang="en-US" altLang="nl-BE">
                <a:latin typeface="Consolas" pitchFamily="49" charset="0"/>
              </a:rPr>
              <a:t>, aname, music style, …, discipline)</a:t>
            </a:r>
            <a:endParaRPr lang="nl-BE" altLang="nl-BE">
              <a:latin typeface="Consolas" pitchFamily="49" charset="0"/>
            </a:endParaRPr>
          </a:p>
          <a:p>
            <a:pPr marL="0" lvl="0" indent="0">
              <a:buNone/>
            </a:pPr>
            <a:endParaRPr lang="nl-BE" altLang="nl-BE"/>
          </a:p>
        </p:txBody>
      </p:sp>
      <p:sp>
        <p:nvSpPr>
          <p:cNvPr id="1751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3E41F7C-BEA1-4190-B326-2612B8D9D125}" type="slidenum">
              <a:rPr lang="nl-NL" altLang="nl-BE" sz="1200">
                <a:solidFill>
                  <a:srgbClr val="898989"/>
                </a:solidFill>
                <a:latin typeface="Arial" pitchFamily="34" charset="0"/>
              </a:rPr>
              <a:pPr/>
              <a:t>239</a:t>
            </a:fld>
            <a:endParaRPr lang="nl-NL" altLang="nl-BE" sz="1200">
              <a:solidFill>
                <a:srgbClr val="898989"/>
              </a:solidFill>
              <a:latin typeface="Arial" pitchFamily="34" charset="0"/>
            </a:endParaRPr>
          </a:p>
        </p:txBody>
      </p:sp>
      <p:pic>
        <p:nvPicPr>
          <p:cNvPr id="175109" name="Picture 4"/>
          <p:cNvPicPr>
            <a:picLocks noChangeAspect="1"/>
          </p:cNvPicPr>
          <p:nvPr/>
        </p:nvPicPr>
        <p:blipFill>
          <a:blip r:embed="rId3"/>
          <a:stretch>
            <a:fillRect/>
          </a:stretch>
        </p:blipFill>
        <p:spPr>
          <a:xfrm>
            <a:off x="962025" y="3001963"/>
            <a:ext cx="7800975" cy="3260725"/>
          </a:xfrm>
          <a:prstGeom prst="rect">
            <a:avLst/>
          </a:prstGeom>
          <a:noFill/>
          <a:ln>
            <a:noFill/>
            <a:miter lim="800000"/>
          </a:ln>
        </p:spPr>
      </p:pic>
    </p:spTree>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Database Modelling</a:t>
            </a:r>
          </a:p>
        </p:txBody>
      </p:sp>
      <p:sp>
        <p:nvSpPr>
          <p:cNvPr id="52227"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data model is an explicit representation of the data items together with their characteristics and relationships  </a:t>
            </a:r>
            <a:endParaRPr lang="en-US" altLang="nl-BE"/>
          </a:p>
          <a:p>
            <a:pPr lvl="0"/>
            <a:r>
              <a:rPr lang="en-US" altLang="nl-BE"/>
              <a:t>A conceptual data model should provide a formal and perfect mapping of the data requirements of the business process and is made in collaboration with the business user</a:t>
            </a:r>
            <a:endParaRPr lang="en-US" altLang="nl-BE"/>
          </a:p>
          <a:p>
            <a:pPr lvl="1"/>
            <a:r>
              <a:rPr lang="en-US" altLang="nl-BE"/>
              <a:t>translated into logical and internal data model </a:t>
            </a:r>
            <a:endParaRPr lang="en-US" altLang="nl-BE"/>
          </a:p>
          <a:p>
            <a:pPr lvl="0"/>
            <a:r>
              <a:rPr lang="en-US" altLang="nl-BE"/>
              <a:t>Important that a data model’s assumptions and shortcomings are clearly documented</a:t>
            </a:r>
            <a:endParaRPr lang="nl-BE" altLang="nl-BE"/>
          </a:p>
        </p:txBody>
      </p:sp>
      <p:sp>
        <p:nvSpPr>
          <p:cNvPr id="522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BF7261B-9E32-4630-A336-CE2D4EA817BA}" type="slidenum">
              <a:rPr lang="nl-NL" altLang="nl-BE" sz="1200">
                <a:solidFill>
                  <a:srgbClr val="898989"/>
                </a:solidFill>
                <a:latin typeface="Arial" pitchFamily="34" charset="0"/>
              </a:rPr>
              <a:pPr/>
              <a:t>24</a:t>
            </a:fld>
            <a:endParaRPr lang="nl-NL" altLang="nl-BE" sz="1200">
              <a:solidFill>
                <a:srgbClr val="898989"/>
              </a:solidFill>
              <a:latin typeface="Arial" pitchFamily="34" charset="0"/>
            </a:endParaRPr>
          </a:p>
        </p:txBody>
      </p:sp>
    </p:spTree>
  </p:cSld>
  <p:clrMapOvr>
    <a:masterClrMapping/>
  </p:clrMapOvr>
  <p:transition/>
  <p:timing/>
</p:sld>
</file>

<file path=ppt/slides/slide2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715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an EER Specialization</a:t>
            </a:r>
          </a:p>
        </p:txBody>
      </p:sp>
      <p:sp>
        <p:nvSpPr>
          <p:cNvPr id="177155" name="Content Placeholder 2"/>
          <p:cNvSpPr>
            <a:spLocks noGrp="1"/>
          </p:cNvSpPr>
          <p:nvPr>
            <p:ph idx="1"/>
          </p:nvPr>
        </p:nvSpPr>
        <p:spPr>
          <a:xfrm>
            <a:off x="495300" y="5105400"/>
            <a:ext cx="8915400" cy="639763"/>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EMPLOYEE(</a:t>
            </a:r>
            <a:r>
              <a:rPr kumimoji="0" lang="en-US" sz="2800" b="0" i="0" u="sng" strike="noStrike" kern="1200" cap="none" spc="0" normalizeH="0" baseline="0" noProof="0">
                <a:ln>
                  <a:noFill/>
                </a:ln>
                <a:solidFill>
                  <a:schemeClr val="tx1"/>
                </a:solidFill>
                <a:effectLst/>
                <a:uLnTx/>
                <a:uFillTx/>
                <a:latin typeface="Consolas" pitchFamily="49" charset="0"/>
                <a:ea typeface="+mn-ea"/>
                <a:cs typeface="+mn-cs"/>
              </a:rPr>
              <a:t>SSN</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STUDENT(</a:t>
            </a:r>
            <a:r>
              <a:rPr kumimoji="0" lang="en-US" sz="2800" b="0" i="0" u="sng" strike="noStrike" kern="1200" cap="none" spc="0" normalizeH="0" baseline="0" noProof="0">
                <a:ln>
                  <a:noFill/>
                </a:ln>
                <a:solidFill>
                  <a:schemeClr val="tx1"/>
                </a:solidFill>
                <a:effectLst/>
                <a:uLnTx/>
                <a:uFillTx/>
                <a:latin typeface="Consolas" pitchFamily="49" charset="0"/>
                <a:ea typeface="+mn-ea"/>
                <a:cs typeface="+mn-cs"/>
              </a:rPr>
              <a:t>SNR</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PHD-STUDENT(</a:t>
            </a:r>
            <a:r>
              <a:rPr kumimoji="0" lang="en-US" sz="2800" b="0" i="1" u="sng" strike="noStrike" kern="1200" cap="none" spc="0" normalizeH="0" baseline="0" noProof="0">
                <a:ln>
                  <a:noFill/>
                </a:ln>
                <a:solidFill>
                  <a:schemeClr val="tx1"/>
                </a:solidFill>
                <a:effectLst/>
                <a:uLnTx/>
                <a:uFillTx/>
                <a:latin typeface="Consolas" pitchFamily="49" charset="0"/>
                <a:ea typeface="+mn-ea"/>
                <a:cs typeface="+mn-cs"/>
              </a:rPr>
              <a:t>SSN</a:t>
            </a:r>
            <a:r>
              <a:rPr kumimoji="0" lang="en-US" sz="2800" b="0" i="1" u="none" strike="noStrike" kern="1200" cap="none" spc="0" normalizeH="0" baseline="0" noProof="0">
                <a:ln>
                  <a:noFill/>
                </a:ln>
                <a:solidFill>
                  <a:schemeClr val="tx1"/>
                </a:solidFill>
                <a:effectLst/>
                <a:uLnTx/>
                <a:uFillTx/>
                <a:latin typeface="Consolas" pitchFamily="49" charset="0"/>
                <a:ea typeface="+mn-ea"/>
                <a:cs typeface="+mn-cs"/>
              </a:rPr>
              <a:t>, </a:t>
            </a:r>
            <a:r>
              <a:rPr kumimoji="0" lang="en-US" sz="2800" b="0" i="1" u="sng" strike="noStrike" kern="1200" cap="none" spc="0" normalizeH="0" baseline="0" noProof="0">
                <a:ln>
                  <a:noFill/>
                </a:ln>
                <a:solidFill>
                  <a:schemeClr val="tx1"/>
                </a:solidFill>
                <a:effectLst/>
                <a:uLnTx/>
                <a:uFillTx/>
                <a:latin typeface="Consolas" pitchFamily="49" charset="0"/>
                <a:ea typeface="+mn-ea"/>
                <a:cs typeface="+mn-cs"/>
              </a:rPr>
              <a:t>SNR</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32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771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7EFD622-B111-455B-8F36-BEF18FC3B14F}" type="slidenum">
              <a:rPr lang="nl-NL" altLang="nl-BE" sz="1200">
                <a:solidFill>
                  <a:srgbClr val="898989"/>
                </a:solidFill>
                <a:latin typeface="Arial" pitchFamily="34" charset="0"/>
              </a:rPr>
              <a:pPr/>
              <a:t>240</a:t>
            </a:fld>
            <a:endParaRPr lang="nl-NL" altLang="nl-BE" sz="1200">
              <a:solidFill>
                <a:srgbClr val="898989"/>
              </a:solidFill>
              <a:latin typeface="Arial" pitchFamily="34" charset="0"/>
            </a:endParaRPr>
          </a:p>
        </p:txBody>
      </p:sp>
      <p:pic>
        <p:nvPicPr>
          <p:cNvPr id="177157" name="Picture 4"/>
          <p:cNvPicPr>
            <a:picLocks noChangeAspect="1"/>
          </p:cNvPicPr>
          <p:nvPr/>
        </p:nvPicPr>
        <p:blipFill>
          <a:blip r:embed="rId3"/>
          <a:stretch>
            <a:fillRect/>
          </a:stretch>
        </p:blipFill>
        <p:spPr>
          <a:xfrm>
            <a:off x="1295400" y="1581150"/>
            <a:ext cx="6959600" cy="3260725"/>
          </a:xfrm>
          <a:prstGeom prst="rect">
            <a:avLst/>
          </a:prstGeom>
          <a:noFill/>
          <a:ln>
            <a:noFill/>
            <a:miter lim="800000"/>
          </a:ln>
        </p:spPr>
      </p:pic>
    </p:spTree>
  </p:cSld>
  <p:clrMapOvr>
    <a:masterClrMapping/>
  </p:clrMapOvr>
  <p:transition/>
  <p:timing/>
</p:sld>
</file>

<file path=ppt/slides/slide2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9202"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an EER Categorization</a:t>
            </a:r>
          </a:p>
        </p:txBody>
      </p:sp>
      <p:sp>
        <p:nvSpPr>
          <p:cNvPr id="179203" name="Content Placeholder 2"/>
          <p:cNvSpPr>
            <a:spLocks noGrp="1"/>
          </p:cNvSpPr>
          <p:nvPr>
            <p:ph idx="1"/>
          </p:nvPr>
        </p:nvSpPr>
        <p:spPr>
          <a:xfrm>
            <a:off x="495300" y="4876800"/>
            <a:ext cx="8915400" cy="1249363"/>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PERSON(</a:t>
            </a:r>
            <a:r>
              <a:rPr kumimoji="0" lang="en-US" sz="2800" b="0" i="0" u="sng" strike="noStrike" kern="1200" cap="none" spc="0" normalizeH="0" baseline="0" noProof="0">
                <a:ln>
                  <a:noFill/>
                </a:ln>
                <a:solidFill>
                  <a:schemeClr val="tx1"/>
                </a:solidFill>
                <a:effectLst/>
                <a:uLnTx/>
                <a:uFillTx/>
                <a:latin typeface="Consolas" pitchFamily="49" charset="0"/>
                <a:ea typeface="+mn-ea"/>
                <a:cs typeface="+mn-cs"/>
              </a:rPr>
              <a:t>PNR</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 </a:t>
            </a:r>
            <a:r>
              <a:rPr kumimoji="0" lang="en-US" sz="2800" b="0" i="1" u="none" strike="noStrike" kern="1200" cap="none" spc="0" normalizeH="0" baseline="0" noProof="0" err="1">
                <a:ln>
                  <a:noFill/>
                </a:ln>
                <a:solidFill>
                  <a:schemeClr val="tx1"/>
                </a:solidFill>
                <a:effectLst/>
                <a:uLnTx/>
                <a:uFillTx/>
                <a:latin typeface="Consolas" pitchFamily="49" charset="0"/>
                <a:ea typeface="+mn-ea"/>
                <a:cs typeface="+mn-cs"/>
              </a:rPr>
              <a:t>CustNo</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COMPANY(</a:t>
            </a:r>
            <a:r>
              <a:rPr kumimoji="0" lang="en-US" sz="2800" b="0" i="0" u="sng" strike="noStrike" kern="1200" cap="none" spc="0" normalizeH="0" baseline="0" noProof="0">
                <a:ln>
                  <a:noFill/>
                </a:ln>
                <a:solidFill>
                  <a:schemeClr val="tx1"/>
                </a:solidFill>
                <a:effectLst/>
                <a:uLnTx/>
                <a:uFillTx/>
                <a:latin typeface="Consolas" pitchFamily="49" charset="0"/>
                <a:ea typeface="+mn-ea"/>
                <a:cs typeface="+mn-cs"/>
              </a:rPr>
              <a:t>CNR</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 </a:t>
            </a:r>
            <a:r>
              <a:rPr kumimoji="0" lang="en-US" sz="2800" b="0" i="1" u="none" strike="noStrike" kern="1200" cap="none" spc="0" normalizeH="0" baseline="0" noProof="0" err="1">
                <a:ln>
                  <a:noFill/>
                </a:ln>
                <a:solidFill>
                  <a:schemeClr val="tx1"/>
                </a:solidFill>
                <a:effectLst/>
                <a:uLnTx/>
                <a:uFillTx/>
                <a:latin typeface="Consolas" pitchFamily="49" charset="0"/>
                <a:ea typeface="+mn-ea"/>
                <a:cs typeface="+mn-cs"/>
              </a:rPr>
              <a:t>CustNo</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ACCOUNT-HOLDER(</a:t>
            </a:r>
            <a:r>
              <a:rPr kumimoji="0" lang="en-US" sz="2800" b="0" i="0" u="sng" strike="noStrike" kern="1200" cap="none" spc="0" normalizeH="0" baseline="0" noProof="0" err="1">
                <a:ln>
                  <a:noFill/>
                </a:ln>
                <a:solidFill>
                  <a:schemeClr val="tx1"/>
                </a:solidFill>
                <a:effectLst/>
                <a:uLnTx/>
                <a:uFillTx/>
                <a:latin typeface="Consolas" pitchFamily="49" charset="0"/>
                <a:ea typeface="+mn-ea"/>
                <a:cs typeface="+mn-cs"/>
              </a:rPr>
              <a:t>CustNo</a:t>
            </a:r>
            <a:r>
              <a:rPr kumimoji="0" lang="en-US" sz="2800" b="0" i="0" u="none" strike="noStrike" kern="1200" cap="none" spc="0" normalizeH="0" baseline="0" noProof="0">
                <a:ln>
                  <a:noFill/>
                </a:ln>
                <a:solidFill>
                  <a:schemeClr val="tx1"/>
                </a:solidFill>
                <a:effectLst/>
                <a:uLnTx/>
                <a:uFillTx/>
                <a:latin typeface="Consolas" pitchFamily="49" charset="0"/>
                <a:ea typeface="+mn-ea"/>
                <a:cs typeface="+mn-cs"/>
              </a:rPr>
              <a:t>, …)  </a:t>
            </a:r>
            <a:endParaRPr kumimoji="0" lang="nl-BE" sz="28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792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CA1AFCC-457B-456E-98FD-60B726CCA5F9}" type="slidenum">
              <a:rPr lang="nl-NL" altLang="nl-BE" sz="1200">
                <a:solidFill>
                  <a:srgbClr val="898989"/>
                </a:solidFill>
                <a:latin typeface="Arial" pitchFamily="34" charset="0"/>
              </a:rPr>
              <a:pPr/>
              <a:t>241</a:t>
            </a:fld>
            <a:endParaRPr lang="nl-NL" altLang="nl-BE" sz="1200">
              <a:solidFill>
                <a:srgbClr val="898989"/>
              </a:solidFill>
              <a:latin typeface="Arial" pitchFamily="34" charset="0"/>
            </a:endParaRPr>
          </a:p>
        </p:txBody>
      </p:sp>
      <p:pic>
        <p:nvPicPr>
          <p:cNvPr id="179205" name="Picture 4"/>
          <p:cNvPicPr>
            <a:picLocks noChangeAspect="1"/>
          </p:cNvPicPr>
          <p:nvPr/>
        </p:nvPicPr>
        <p:blipFill>
          <a:blip r:embed="rId3"/>
          <a:stretch>
            <a:fillRect/>
          </a:stretch>
        </p:blipFill>
        <p:spPr>
          <a:xfrm>
            <a:off x="1270000" y="1525588"/>
            <a:ext cx="7366000" cy="2998787"/>
          </a:xfrm>
          <a:prstGeom prst="rect">
            <a:avLst/>
          </a:prstGeom>
          <a:noFill/>
          <a:ln>
            <a:noFill/>
            <a:miter lim="800000"/>
          </a:ln>
        </p:spPr>
      </p:pic>
    </p:spTree>
  </p:cSld>
  <p:clrMapOvr>
    <a:masterClrMapping/>
  </p:clrMapOvr>
  <p:transition/>
  <p:timing/>
</p:sld>
</file>

<file path=ppt/slides/slide2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1250"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an EER Categorization</a:t>
            </a:r>
          </a:p>
        </p:txBody>
      </p:sp>
      <p:sp>
        <p:nvSpPr>
          <p:cNvPr id="18125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CD3EA9A-7E12-4DB4-9879-9E10E567B4DB}" type="slidenum">
              <a:rPr lang="nl-NL" altLang="nl-BE" sz="1200">
                <a:solidFill>
                  <a:srgbClr val="898989"/>
                </a:solidFill>
                <a:latin typeface="Arial" pitchFamily="34" charset="0"/>
              </a:rPr>
              <a:pPr/>
              <a:t>242</a:t>
            </a:fld>
            <a:endParaRPr lang="nl-NL" altLang="nl-BE" sz="1200">
              <a:solidFill>
                <a:srgbClr val="898989"/>
              </a:solidFill>
              <a:latin typeface="Arial" pitchFamily="34" charset="0"/>
            </a:endParaRPr>
          </a:p>
        </p:txBody>
      </p:sp>
      <p:pic>
        <p:nvPicPr>
          <p:cNvPr id="181252" name="Picture 4"/>
          <p:cNvPicPr>
            <a:picLocks noChangeAspect="1"/>
          </p:cNvPicPr>
          <p:nvPr/>
        </p:nvPicPr>
        <p:blipFill>
          <a:blip r:embed="rId3"/>
          <a:stretch>
            <a:fillRect/>
          </a:stretch>
        </p:blipFill>
        <p:spPr>
          <a:xfrm>
            <a:off x="495300" y="1900238"/>
            <a:ext cx="8893175" cy="3719512"/>
          </a:xfrm>
          <a:prstGeom prst="rect">
            <a:avLst/>
          </a:prstGeom>
          <a:noFill/>
          <a:ln>
            <a:noFill/>
            <a:miter lim="800000"/>
          </a:ln>
        </p:spPr>
      </p:pic>
    </p:spTree>
  </p:cSld>
  <p:clrMapOvr>
    <a:masterClrMapping/>
  </p:clrMapOvr>
  <p:transition/>
  <p:timing/>
</p:sld>
</file>

<file path=ppt/slides/slide2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3298"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Mapping an EER Aggregation</a:t>
            </a:r>
          </a:p>
        </p:txBody>
      </p:sp>
      <p:sp>
        <p:nvSpPr>
          <p:cNvPr id="183299" name="Content Placeholder 2"/>
          <p:cNvSpPr>
            <a:spLocks noGrp="1"/>
          </p:cNvSpPr>
          <p:nvPr>
            <p:ph idx="1"/>
          </p:nvPr>
        </p:nvSpPr>
        <p:spPr>
          <a:xfrm>
            <a:off x="495300" y="5029200"/>
            <a:ext cx="8915400" cy="1096963"/>
          </a:xfrm>
          <a:prstGeom prst="rect">
            <a:avLst/>
          </a:prstGeom>
        </p:spPr>
        <p:txBody>
          <a:bodyPr vert="horz" wrap="square" lIns="91440" tIns="45720" rIns="91440" bIns="45720" numCol="1" anchor="t" anchorCtr="0" compatLnSpc="1">
            <a:prstTxWarp prst="textNoShape">
              <a:avLst/>
            </a:prstTxWarp>
          </a:bodyPr>
          <a:lstStyle>
            <a:defPPr/>
          </a:lstStyle>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fr-BE" sz="2000" b="0" i="0" u="none" strike="noStrike" kern="1200" cap="none" spc="0" normalizeH="0" baseline="0" noProof="0">
                <a:ln>
                  <a:noFill/>
                </a:ln>
                <a:solidFill>
                  <a:schemeClr val="tx1"/>
                </a:solidFill>
                <a:effectLst/>
                <a:uLnTx/>
                <a:uFillTx/>
                <a:latin typeface="Consolas" pitchFamily="49" charset="0"/>
                <a:ea typeface="+mn-ea"/>
                <a:cs typeface="+mn-cs"/>
              </a:rPr>
              <a:t>CONSULTANT(</a:t>
            </a:r>
            <a:r>
              <a:rPr kumimoji="0" lang="fr-BE" sz="2000" b="0" i="0" u="sng" strike="noStrike" kern="1200" cap="none" spc="0" normalizeH="0" baseline="0" noProof="0">
                <a:ln>
                  <a:noFill/>
                </a:ln>
                <a:solidFill>
                  <a:schemeClr val="tx1"/>
                </a:solidFill>
                <a:effectLst/>
                <a:uLnTx/>
                <a:uFillTx/>
                <a:latin typeface="Consolas" pitchFamily="49" charset="0"/>
                <a:ea typeface="+mn-ea"/>
                <a:cs typeface="+mn-cs"/>
              </a:rPr>
              <a:t>CNR</a:t>
            </a:r>
            <a:r>
              <a:rPr kumimoji="0" lang="fr-BE" sz="20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fr-BE" sz="2000" b="0" i="0" u="none" strike="noStrike" kern="1200" cap="none" spc="0" normalizeH="0" baseline="0" noProof="0">
                <a:ln>
                  <a:noFill/>
                </a:ln>
                <a:solidFill>
                  <a:schemeClr val="tx1"/>
                </a:solidFill>
                <a:effectLst/>
                <a:uLnTx/>
                <a:uFillTx/>
                <a:latin typeface="Consolas" pitchFamily="49" charset="0"/>
                <a:ea typeface="+mn-ea"/>
                <a:cs typeface="+mn-cs"/>
              </a:rPr>
              <a:t>PROJECT(</a:t>
            </a:r>
            <a:r>
              <a:rPr kumimoji="0" lang="fr-BE" sz="2000" b="0" i="0" u="sng" strike="noStrike" kern="1200" cap="none" spc="0" normalizeH="0" baseline="0" noProof="0">
                <a:ln>
                  <a:noFill/>
                </a:ln>
                <a:solidFill>
                  <a:schemeClr val="tx1"/>
                </a:solidFill>
                <a:effectLst/>
                <a:uLnTx/>
                <a:uFillTx/>
                <a:latin typeface="Consolas" pitchFamily="49" charset="0"/>
                <a:ea typeface="+mn-ea"/>
                <a:cs typeface="+mn-cs"/>
              </a:rPr>
              <a:t>PNR</a:t>
            </a:r>
            <a:r>
              <a:rPr kumimoji="0" lang="fr-BE" sz="20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fr-BE" sz="2000" b="0" i="0" u="none" strike="noStrike" kern="1200" cap="none" spc="0" normalizeH="0" baseline="0" noProof="0">
                <a:ln>
                  <a:noFill/>
                </a:ln>
                <a:solidFill>
                  <a:schemeClr val="tx1"/>
                </a:solidFill>
                <a:effectLst/>
                <a:uLnTx/>
                <a:uFillTx/>
                <a:latin typeface="Consolas" pitchFamily="49" charset="0"/>
                <a:ea typeface="+mn-ea"/>
                <a:cs typeface="+mn-cs"/>
              </a:rPr>
              <a:t>PARTICIPATION(</a:t>
            </a:r>
            <a:r>
              <a:rPr kumimoji="0" lang="fr-BE" sz="2000" b="0" i="1" u="sng" strike="noStrike" kern="1200" cap="none" spc="0" normalizeH="0" baseline="0" noProof="0">
                <a:ln>
                  <a:noFill/>
                </a:ln>
                <a:solidFill>
                  <a:schemeClr val="tx1"/>
                </a:solidFill>
                <a:effectLst/>
                <a:uLnTx/>
                <a:uFillTx/>
                <a:latin typeface="Consolas" pitchFamily="49" charset="0"/>
                <a:ea typeface="+mn-ea"/>
                <a:cs typeface="+mn-cs"/>
              </a:rPr>
              <a:t>CNR</a:t>
            </a:r>
            <a:r>
              <a:rPr kumimoji="0" lang="fr-BE" sz="2000" b="0" i="1" u="none" strike="noStrike" kern="1200" cap="none" spc="0" normalizeH="0" baseline="0" noProof="0">
                <a:ln>
                  <a:noFill/>
                </a:ln>
                <a:solidFill>
                  <a:schemeClr val="tx1"/>
                </a:solidFill>
                <a:effectLst/>
                <a:uLnTx/>
                <a:uFillTx/>
                <a:latin typeface="Consolas" pitchFamily="49" charset="0"/>
                <a:ea typeface="+mn-ea"/>
                <a:cs typeface="+mn-cs"/>
              </a:rPr>
              <a:t>, </a:t>
            </a:r>
            <a:r>
              <a:rPr kumimoji="0" lang="fr-BE" sz="2000" b="0" i="1" u="sng" strike="noStrike" kern="1200" cap="none" spc="0" normalizeH="0" baseline="0" noProof="0">
                <a:ln>
                  <a:noFill/>
                </a:ln>
                <a:solidFill>
                  <a:schemeClr val="tx1"/>
                </a:solidFill>
                <a:effectLst/>
                <a:uLnTx/>
                <a:uFillTx/>
                <a:latin typeface="Consolas" pitchFamily="49" charset="0"/>
                <a:ea typeface="+mn-ea"/>
                <a:cs typeface="+mn-cs"/>
              </a:rPr>
              <a:t>PNR</a:t>
            </a:r>
            <a:r>
              <a:rPr kumimoji="0" lang="fr-BE" sz="2000" b="0" i="1" u="none" strike="noStrike" kern="1200" cap="none" spc="0" normalizeH="0" baseline="0" noProof="0">
                <a:ln>
                  <a:noFill/>
                </a:ln>
                <a:solidFill>
                  <a:schemeClr val="tx1"/>
                </a:solidFill>
                <a:effectLst/>
                <a:uLnTx/>
                <a:uFillTx/>
                <a:latin typeface="Consolas" pitchFamily="49" charset="0"/>
                <a:ea typeface="+mn-ea"/>
                <a:cs typeface="+mn-cs"/>
              </a:rPr>
              <a:t>, CONTNR</a:t>
            </a:r>
            <a:r>
              <a:rPr kumimoji="0" lang="fr-BE" sz="2000" b="0" i="0" u="none" strike="noStrike" kern="1200" cap="none" spc="0" normalizeH="0" baseline="0" noProof="0">
                <a:ln>
                  <a:noFill/>
                </a:ln>
                <a:solidFill>
                  <a:schemeClr val="tx1"/>
                </a:solidFill>
                <a:effectLst/>
                <a:uLnTx/>
                <a:uFillTx/>
                <a:latin typeface="Consolas" pitchFamily="49" charset="0"/>
                <a:ea typeface="+mn-ea"/>
                <a:cs typeface="+mn-cs"/>
              </a:rPr>
              <a:t>, date)</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CONTRACT(</a:t>
            </a:r>
            <a:r>
              <a:rPr kumimoji="0" lang="en-US" sz="2000" b="0" i="0" u="sng" strike="noStrike" kern="1200" cap="none" spc="0" normalizeH="0" baseline="0" noProof="0">
                <a:ln>
                  <a:noFill/>
                </a:ln>
                <a:solidFill>
                  <a:schemeClr val="tx1"/>
                </a:solidFill>
                <a:effectLst/>
                <a:uLnTx/>
                <a:uFillTx/>
                <a:latin typeface="Consolas" pitchFamily="49" charset="0"/>
                <a:ea typeface="+mn-ea"/>
                <a:cs typeface="+mn-cs"/>
              </a:rPr>
              <a:t>CONTNR</a:t>
            </a:r>
            <a:r>
              <a:rPr kumimoji="0" lang="en-US" sz="2000" b="0" i="0" u="none" strike="noStrike" kern="1200" cap="none" spc="0" normalizeH="0" baseline="0" noProof="0">
                <a:ln>
                  <a:noFill/>
                </a:ln>
                <a:solidFill>
                  <a:schemeClr val="tx1"/>
                </a:solidFill>
                <a:effectLst/>
                <a:uLnTx/>
                <a:uFillTx/>
                <a:latin typeface="Consolas" pitchFamily="49" charset="0"/>
                <a:ea typeface="+mn-ea"/>
                <a:cs typeface="+mn-cs"/>
              </a:rPr>
              <a:t>, …)</a:t>
            </a:r>
            <a:endParaRPr kumimoji="0" lang="nl-BE" sz="2000" b="0" i="0" u="none" strike="noStrike" kern="1200" cap="none" spc="0" normalizeH="0" baseline="0" noProof="0">
              <a:ln>
                <a:noFill/>
              </a:ln>
              <a:solidFill>
                <a:schemeClr val="tx1"/>
              </a:solidFill>
              <a:effectLst/>
              <a:uLnTx/>
              <a:uFillTx/>
              <a:latin typeface="Consolas" pitchFamily="49"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nl-BE" sz="3200" b="0" i="0" u="none" strike="noStrike" kern="1200" cap="none" spc="0" normalizeH="0" baseline="0" noProof="0">
              <a:ln>
                <a:noFill/>
              </a:ln>
              <a:solidFill>
                <a:schemeClr val="tx1"/>
              </a:solidFill>
              <a:effectLst/>
              <a:uLnTx/>
              <a:uFillTx/>
              <a:latin typeface="+mn-lt"/>
              <a:ea typeface="+mn-ea"/>
              <a:cs typeface="+mn-cs"/>
            </a:endParaRPr>
          </a:p>
        </p:txBody>
      </p:sp>
      <p:sp>
        <p:nvSpPr>
          <p:cNvPr id="1833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026F7FA-F4D1-4C4E-816A-C80E749776A3}" type="slidenum">
              <a:rPr lang="nl-NL" altLang="nl-BE" sz="1200">
                <a:solidFill>
                  <a:srgbClr val="898989"/>
                </a:solidFill>
                <a:latin typeface="Arial" pitchFamily="34" charset="0"/>
              </a:rPr>
              <a:pPr/>
              <a:t>243</a:t>
            </a:fld>
            <a:endParaRPr lang="nl-NL" altLang="nl-BE" sz="1200">
              <a:solidFill>
                <a:srgbClr val="898989"/>
              </a:solidFill>
              <a:latin typeface="Arial" pitchFamily="34" charset="0"/>
            </a:endParaRPr>
          </a:p>
        </p:txBody>
      </p:sp>
      <p:pic>
        <p:nvPicPr>
          <p:cNvPr id="183301" name="Picture 4"/>
          <p:cNvPicPr>
            <a:picLocks noChangeAspect="1"/>
          </p:cNvPicPr>
          <p:nvPr/>
        </p:nvPicPr>
        <p:blipFill>
          <a:blip r:embed="rId3"/>
          <a:stretch>
            <a:fillRect/>
          </a:stretch>
        </p:blipFill>
        <p:spPr>
          <a:xfrm>
            <a:off x="1943100" y="1417638"/>
            <a:ext cx="5956300" cy="3411537"/>
          </a:xfrm>
          <a:prstGeom prst="rect">
            <a:avLst/>
          </a:prstGeom>
          <a:noFill/>
          <a:ln>
            <a:noFill/>
            <a:miter lim="800000"/>
          </a:ln>
        </p:spPr>
      </p:pic>
    </p:spTree>
  </p:cSld>
  <p:clrMapOvr>
    <a:masterClrMapping/>
  </p:clrMapOvr>
  <p:transition/>
  <p:timing/>
</p:sld>
</file>

<file path=ppt/slides/slide2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5346"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Conclusions</a:t>
            </a:r>
          </a:p>
        </p:txBody>
      </p:sp>
      <p:sp>
        <p:nvSpPr>
          <p:cNvPr id="185347" name="Content Placeholder 2"/>
          <p:cNvSpPr>
            <a:spLocks noGrp="1"/>
          </p:cNvSpPr>
          <p:nvPr>
            <p:ph idx="1"/>
          </p:nvPr>
        </p:nvSpPr>
        <p:spPr>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altLang="nl-BE" sz="3200" b="0" i="0" u="none" strike="noStrike" kern="1200" cap="none" spc="0" normalizeH="0" baseline="0" noProof="0" smtClean="0">
                <a:ln>
                  <a:noFill/>
                </a:ln>
                <a:solidFill>
                  <a:schemeClr val="tx1"/>
                </a:solidFill>
                <a:effectLst/>
                <a:uLnTx/>
                <a:uFillTx/>
                <a:latin typeface="+mn-lt" pitchFamily="34" charset="0"/>
                <a:ea typeface="+mn-ea"/>
                <a:cs typeface="+mn-cs"/>
              </a:rPr>
              <a:t>Relational Model</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altLang="nl-BE" sz="3200" b="0" i="0" u="none" strike="noStrike" kern="1200" cap="none" spc="0" normalizeH="0" baseline="0" noProof="0" smtClean="0">
                <a:ln>
                  <a:noFill/>
                </a:ln>
                <a:solidFill>
                  <a:schemeClr val="tx1"/>
                </a:solidFill>
                <a:effectLst/>
                <a:uLnTx/>
                <a:uFillTx/>
                <a:latin typeface="+mn-lt" pitchFamily="34" charset="0"/>
                <a:ea typeface="+mn-ea"/>
                <a:cs typeface="+mn-cs"/>
              </a:rPr>
              <a:t>Normalization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altLang="nl-BE" sz="3200" b="0" i="0" u="none" strike="noStrike" kern="1200" cap="none" spc="0" normalizeH="0" baseline="0" noProof="0" smtClean="0">
                <a:ln>
                  <a:noFill/>
                </a:ln>
                <a:solidFill>
                  <a:schemeClr val="tx1"/>
                </a:solidFill>
                <a:effectLst/>
                <a:uLnTx/>
                <a:uFillTx/>
                <a:latin typeface="+mn-lt" pitchFamily="34" charset="0"/>
                <a:ea typeface="+mn-ea"/>
                <a:cs typeface="+mn-cs"/>
              </a:rPr>
              <a:t>Mapping a conceptual ER model to a relational model</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altLang="nl-BE" sz="3200" b="0" i="0" u="none" strike="noStrike" kern="1200" cap="none" spc="0" normalizeH="0" baseline="0" noProof="0" smtClean="0">
                <a:ln>
                  <a:noFill/>
                </a:ln>
                <a:solidFill>
                  <a:schemeClr val="tx1"/>
                </a:solidFill>
                <a:effectLst/>
                <a:uLnTx/>
                <a:uFillTx/>
                <a:latin typeface="+mn-lt" pitchFamily="34" charset="0"/>
                <a:ea typeface="+mn-ea"/>
                <a:cs typeface="+mn-cs"/>
              </a:rPr>
              <a:t>Mapping a conceptual EER model to a relational model</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altLang="nl-BE"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1853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DA2A6D6-7128-400E-8C6F-F361C1537D9B}" type="slidenum">
              <a:rPr lang="nl-NL" altLang="nl-BE" sz="1200">
                <a:solidFill>
                  <a:srgbClr val="898989"/>
                </a:solidFill>
                <a:latin typeface="Arial" pitchFamily="34" charset="0"/>
              </a:rPr>
              <a:pPr/>
              <a:t>244</a:t>
            </a:fld>
            <a:endParaRPr lang="nl-NL" altLang="nl-BE" sz="1200">
              <a:solidFill>
                <a:srgbClr val="898989"/>
              </a:solidFill>
              <a:latin typeface="Arial" pitchFamily="34" charset="0"/>
            </a:endParaRPr>
          </a:p>
        </p:txBody>
      </p:sp>
    </p:spTree>
  </p:cSld>
  <p:clrMapOvr>
    <a:masterClrMapping/>
  </p:clrMapOvr>
  <p:transition/>
  <p:timing/>
</p:sld>
</file>

<file path=ppt/slides/slide2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87394" name="Title 1"/>
          <p:cNvSpPr>
            <a:spLocks noGrp="1"/>
          </p:cNvSpPr>
          <p:nvPr>
            <p:ph type="title"/>
          </p:nvPr>
        </p:nvSpPr>
        <p:spPr>
          <a:xfrm>
            <a:off x="495300" y="274638"/>
            <a:ext cx="8915400" cy="1143000"/>
          </a:xfrm>
          <a:noFill/>
          <a:ln>
            <a:miter lim="800000"/>
          </a:ln>
        </p:spPr>
        <p:txBody>
          <a:bodyPr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More information?</a:t>
            </a:r>
          </a:p>
        </p:txBody>
      </p:sp>
      <p:sp>
        <p:nvSpPr>
          <p:cNvPr id="187395" name="Content Placeholder 2"/>
          <p:cNvSpPr>
            <a:spLocks noGrp="1"/>
          </p:cNvSpPr>
          <p:nvPr>
            <p:ph idx="1"/>
          </p:nvPr>
        </p:nvSpPr>
        <p:spPr>
          <a:xfrm>
            <a:off x="666750" y="6196013"/>
            <a:ext cx="8915400" cy="617537"/>
          </a:xfrm>
          <a:noFill/>
          <a:ln>
            <a:miter lim="800000"/>
          </a:ln>
        </p:spPr>
        <p:txBody>
          <a:bodyPr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2"/>
              </a:rPr>
              <a:t>www.pdbmbook.com</a:t>
            </a:r>
            <a:endParaRPr lang="en-US" altLang="nl-BE"/>
          </a:p>
          <a:p>
            <a:pPr marL="0" lvl="0" indent="0">
              <a:buNone/>
            </a:pPr>
            <a:endParaRPr lang="nl-BE" altLang="nl-BE"/>
          </a:p>
        </p:txBody>
      </p:sp>
      <p:sp>
        <p:nvSpPr>
          <p:cNvPr id="1873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effectLst/>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effectLst/>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effectLst/>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4D2EB73-E80F-45A1-B7EA-66340B60E634}" type="slidenum">
              <a:rPr lang="nl-NL" altLang="nl-BE" sz="1200">
                <a:solidFill>
                  <a:srgbClr val="898989"/>
                </a:solidFill>
                <a:latin typeface="Arial" pitchFamily="34" charset="0"/>
              </a:rPr>
              <a:pPr/>
              <a:t>245</a:t>
            </a:fld>
            <a:endParaRPr lang="nl-NL" altLang="nl-BE" sz="1200">
              <a:solidFill>
                <a:srgbClr val="898989"/>
              </a:solidFill>
              <a:latin typeface="Arial" pitchFamily="34" charset="0"/>
            </a:endParaRPr>
          </a:p>
        </p:txBody>
      </p:sp>
      <p:pic>
        <p:nvPicPr>
          <p:cNvPr id="187397" name="Picture 5"/>
          <p:cNvPicPr>
            <a:picLocks noChangeAspect="1"/>
          </p:cNvPicPr>
          <p:nvPr/>
        </p:nvPicPr>
        <p:blipFill>
          <a:blip r:embed="rId3"/>
          <a:stretch>
            <a:fillRect/>
          </a:stretch>
        </p:blipFill>
        <p:spPr>
          <a:xfrm>
            <a:off x="1101725" y="1273175"/>
            <a:ext cx="8120063" cy="5035550"/>
          </a:xfrm>
          <a:prstGeom prst="rect">
            <a:avLst/>
          </a:prstGeom>
          <a:noFill/>
          <a:ln>
            <a:noFill/>
            <a:miter lim="800000"/>
          </a:ln>
        </p:spPr>
      </p:pic>
    </p:spTree>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4274" name="Title 1"/>
          <p:cNvSpPr>
            <a:spLocks noGrp="1"/>
          </p:cNvSpPr>
          <p:nvPr>
            <p:ph type="title"/>
          </p:nvPr>
        </p:nvSpPr>
        <p:spPr>
          <a:xfrm>
            <a:off x="495300" y="92075"/>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600"/>
              <a:t>Managing Structured, Semi-Structured and Unstructured Data</a:t>
            </a:r>
            <a:endParaRPr lang="nl-BE" altLang="nl-BE" sz="3600"/>
          </a:p>
        </p:txBody>
      </p:sp>
      <p:sp>
        <p:nvSpPr>
          <p:cNvPr id="54275" name="Content Placeholder 2"/>
          <p:cNvSpPr>
            <a:spLocks noGrp="1"/>
          </p:cNvSpPr>
          <p:nvPr>
            <p:ph idx="1"/>
          </p:nvPr>
        </p:nvSpPr>
        <p:spPr>
          <a:xfrm>
            <a:off x="495300" y="1531938"/>
            <a:ext cx="9140825"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Structured data</a:t>
            </a:r>
            <a:endParaRPr lang="en-US" altLang="nl-BE" sz="2800"/>
          </a:p>
          <a:p>
            <a:pPr lvl="1"/>
            <a:r>
              <a:rPr lang="en-US" altLang="nl-BE" sz="2400"/>
              <a:t>can be described according to a formal logical data model</a:t>
            </a:r>
            <a:endParaRPr lang="en-US" altLang="nl-BE" sz="2400"/>
          </a:p>
          <a:p>
            <a:pPr lvl="1"/>
            <a:r>
              <a:rPr lang="en-US" altLang="nl-BE" sz="2400"/>
              <a:t>ability to express integrity rules and enforce correctness of data</a:t>
            </a:r>
            <a:endParaRPr lang="en-US" altLang="nl-BE" sz="2400"/>
          </a:p>
          <a:p>
            <a:pPr lvl="1"/>
            <a:r>
              <a:rPr lang="en-US" altLang="nl-BE" sz="2400"/>
              <a:t>also facilitates searching, processing and analyzing the data</a:t>
            </a:r>
            <a:endParaRPr lang="en-US" altLang="nl-BE" sz="2400"/>
          </a:p>
          <a:p>
            <a:pPr lvl="1"/>
            <a:r>
              <a:rPr lang="en-US" altLang="nl-BE" sz="2400"/>
              <a:t>E.g., number, name, address and email of a student </a:t>
            </a:r>
            <a:endParaRPr lang="en-US" altLang="nl-BE" sz="2400"/>
          </a:p>
          <a:p>
            <a:pPr lvl="0"/>
            <a:r>
              <a:rPr lang="en-US" altLang="nl-BE" sz="2800"/>
              <a:t>Unstructured data</a:t>
            </a:r>
            <a:endParaRPr lang="en-US" altLang="nl-BE" sz="2800"/>
          </a:p>
          <a:p>
            <a:pPr lvl="1"/>
            <a:r>
              <a:rPr lang="en-US" altLang="nl-BE" sz="2400"/>
              <a:t>no finer grained components in a file or series of characters that can be interpreted in a meaningful way by a DBMS or application</a:t>
            </a:r>
            <a:endParaRPr lang="en-US" altLang="nl-BE" sz="2400"/>
          </a:p>
          <a:p>
            <a:pPr lvl="1"/>
            <a:r>
              <a:rPr lang="en-US" altLang="nl-BE" sz="2400"/>
              <a:t>E.g., document with biographies of famous NY citizens</a:t>
            </a:r>
            <a:endParaRPr lang="en-US" altLang="nl-BE" sz="2400"/>
          </a:p>
          <a:p>
            <a:pPr lvl="1"/>
            <a:r>
              <a:rPr lang="en-US" altLang="nl-BE" sz="2400"/>
              <a:t>Note: volume of unstructured data surpasses that of structured data </a:t>
            </a:r>
            <a:endParaRPr lang="nl-BE" altLang="nl-BE" sz="2400"/>
          </a:p>
        </p:txBody>
      </p:sp>
      <p:sp>
        <p:nvSpPr>
          <p:cNvPr id="542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F13820D-1044-4D38-97A5-9BF2AFC9D329}" type="slidenum">
              <a:rPr lang="nl-NL" altLang="nl-BE" sz="1200">
                <a:solidFill>
                  <a:srgbClr val="898989"/>
                </a:solidFill>
                <a:latin typeface="Arial" pitchFamily="34" charset="0"/>
              </a:rPr>
              <a:pPr/>
              <a:t>25</a:t>
            </a:fld>
            <a:endParaRPr lang="nl-NL" altLang="nl-BE" sz="1200">
              <a:solidFill>
                <a:srgbClr val="898989"/>
              </a:solidFill>
              <a:latin typeface="Arial" pitchFamily="34" charset="0"/>
            </a:endParaRPr>
          </a:p>
        </p:txBody>
      </p:sp>
    </p:spTree>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2" name="Title 1"/>
          <p:cNvSpPr>
            <a:spLocks noGrp="1"/>
          </p:cNvSpPr>
          <p:nvPr>
            <p:ph type="title"/>
          </p:nvPr>
        </p:nvSpPr>
        <p:spPr>
          <a:xfrm>
            <a:off x="495300" y="92075"/>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600"/>
              <a:t>Managing Structured, Semi-Structured and Unstructured Data</a:t>
            </a:r>
            <a:endParaRPr lang="nl-BE" altLang="nl-BE" sz="3600"/>
          </a:p>
        </p:txBody>
      </p:sp>
      <p:sp>
        <p:nvSpPr>
          <p:cNvPr id="5632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Semi-structured data</a:t>
            </a:r>
            <a:endParaRPr lang="en-US" altLang="nl-BE"/>
          </a:p>
          <a:p>
            <a:pPr lvl="1"/>
            <a:r>
              <a:rPr lang="en-US" altLang="nl-BE"/>
              <a:t>data which does have a certain structure, but the structure may be very irregular or highly volatile</a:t>
            </a:r>
            <a:endParaRPr lang="en-US" altLang="nl-BE"/>
          </a:p>
          <a:p>
            <a:pPr lvl="1"/>
            <a:r>
              <a:rPr lang="en-US" altLang="nl-BE"/>
              <a:t>E.g., individual users’ webpages on a social media platform, or resume documents in a human resources database</a:t>
            </a:r>
            <a:endParaRPr lang="nl-BE" altLang="nl-BE"/>
          </a:p>
        </p:txBody>
      </p:sp>
      <p:sp>
        <p:nvSpPr>
          <p:cNvPr id="563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1ADCA36-82F6-428D-88B0-638B66B2B5A2}" type="slidenum">
              <a:rPr lang="nl-NL" altLang="nl-BE" sz="1200">
                <a:solidFill>
                  <a:srgbClr val="898989"/>
                </a:solidFill>
                <a:latin typeface="Arial" pitchFamily="34" charset="0"/>
              </a:rPr>
              <a:pPr/>
              <a:t>26</a:t>
            </a:fld>
            <a:endParaRPr lang="nl-NL" altLang="nl-BE" sz="1200">
              <a:solidFill>
                <a:srgbClr val="898989"/>
              </a:solidFill>
              <a:latin typeface="Arial" pitchFamily="34" charset="0"/>
            </a:endParaRPr>
          </a:p>
        </p:txBody>
      </p:sp>
    </p:spTree>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Managing Data Redundancy</a:t>
            </a:r>
          </a:p>
        </p:txBody>
      </p:sp>
      <p:sp>
        <p:nvSpPr>
          <p:cNvPr id="5837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Duplication of data can be desired in distributed environments to improve data retrieval performance </a:t>
            </a:r>
          </a:p>
          <a:p>
            <a:pPr lvl="0"/>
            <a:r>
              <a:t>DBMS is now responsible for the management of the redundancy by providing synchronization facilities to safeguard data consistency</a:t>
            </a:r>
          </a:p>
          <a:p>
            <a:pPr lvl="0"/>
            <a:r>
              <a:t>Compared to the file approach, the DBMS guarantees correctness of the data without user intervention</a:t>
            </a:r>
          </a:p>
          <a:p>
            <a:pPr/>
          </a:p>
        </p:txBody>
      </p:sp>
      <p:sp>
        <p:nvSpPr>
          <p:cNvPr id="583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54E88F4-C5C8-4864-A01C-1F24F13C1DAA}" type="slidenum">
              <a:rPr lang="nl-NL" altLang="nl-BE" sz="1200">
                <a:solidFill>
                  <a:srgbClr val="898989"/>
                </a:solidFill>
                <a:latin typeface="Arial" pitchFamily="34" charset="0"/>
              </a:rPr>
              <a:pPr/>
              <a:t>27</a:t>
            </a:fld>
            <a:endParaRPr lang="nl-NL" altLang="nl-BE" sz="1200">
              <a:solidFill>
                <a:srgbClr val="898989"/>
              </a:solidFill>
              <a:latin typeface="Arial" pitchFamily="34" charset="0"/>
            </a:endParaRPr>
          </a:p>
        </p:txBody>
      </p:sp>
    </p:spTree>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Specifying Integrity Rules</a:t>
            </a:r>
          </a:p>
        </p:txBody>
      </p:sp>
      <p:sp>
        <p:nvSpPr>
          <p:cNvPr id="60419" name="Content Placeholder 2"/>
          <p:cNvSpPr>
            <a:spLocks noGrp="1"/>
          </p:cNvSpPr>
          <p:nvPr>
            <p:ph idx="1"/>
          </p:nvPr>
        </p:nvSpPr>
        <p:spPr>
          <a:xfrm>
            <a:off x="495300" y="1417638"/>
            <a:ext cx="8915400" cy="51054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Syntactical rules specify how the data should be represented and stored</a:t>
            </a:r>
            <a:endParaRPr lang="en-US" altLang="nl-BE" sz="2800"/>
          </a:p>
          <a:p>
            <a:pPr lvl="1"/>
            <a:r>
              <a:rPr lang="en-US" altLang="nl-BE" sz="2400"/>
              <a:t>E.g., customerID is an integer; birthdate should be stored as month, day and year</a:t>
            </a:r>
            <a:endParaRPr lang="en-US" altLang="nl-BE" sz="2400"/>
          </a:p>
          <a:p>
            <a:pPr lvl="0"/>
            <a:r>
              <a:rPr lang="en-US" altLang="nl-BE" sz="2800"/>
              <a:t>Semantical rules focus on the semantical correctness or meaning of the data  </a:t>
            </a:r>
            <a:endParaRPr lang="en-US" altLang="nl-BE" sz="2800"/>
          </a:p>
          <a:p>
            <a:pPr lvl="1"/>
            <a:r>
              <a:rPr lang="en-US" altLang="nl-BE" sz="2400"/>
              <a:t>E.g., customerID is unique; account balance should be &gt; 0; customer cannot be deleted if he/she has pending invoices  </a:t>
            </a:r>
            <a:endParaRPr lang="en-US" altLang="nl-BE" sz="2400"/>
          </a:p>
          <a:p>
            <a:pPr lvl="0"/>
            <a:r>
              <a:rPr lang="en-US" altLang="nl-BE" sz="2800"/>
              <a:t>Integrity rules are specified as part of the conceptual\logical data model and stored in the catalog</a:t>
            </a:r>
            <a:endParaRPr lang="en-US" altLang="nl-BE" sz="2800"/>
          </a:p>
          <a:p>
            <a:pPr lvl="1"/>
            <a:r>
              <a:rPr lang="en-US" altLang="nl-BE" sz="2400"/>
              <a:t>directly enforced by the DBMS instead of applications</a:t>
            </a:r>
            <a:endParaRPr lang="nl-BE" altLang="nl-BE" sz="2400"/>
          </a:p>
        </p:txBody>
      </p:sp>
      <p:sp>
        <p:nvSpPr>
          <p:cNvPr id="604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67E7090-7A61-4A1E-998D-DFA3C8BDEC34}" type="slidenum">
              <a:rPr lang="nl-NL" altLang="nl-BE" sz="1200">
                <a:solidFill>
                  <a:srgbClr val="898989"/>
                </a:solidFill>
                <a:latin typeface="Arial" pitchFamily="34" charset="0"/>
              </a:rPr>
              <a:pPr/>
              <a:t>28</a:t>
            </a:fld>
            <a:endParaRPr lang="nl-NL" altLang="nl-BE" sz="1200">
              <a:solidFill>
                <a:srgbClr val="898989"/>
              </a:solidFill>
              <a:latin typeface="Arial" pitchFamily="34" charset="0"/>
            </a:endParaRPr>
          </a:p>
        </p:txBody>
      </p:sp>
    </p:spTree>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24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Concurrency Control</a:t>
            </a:r>
          </a:p>
        </p:txBody>
      </p:sp>
      <p:sp>
        <p:nvSpPr>
          <p:cNvPr id="6246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DBMS has built in facilities to support concurrent or parallel execution of database programs</a:t>
            </a:r>
            <a:endParaRPr lang="en-US" altLang="nl-BE"/>
          </a:p>
          <a:p>
            <a:pPr lvl="0"/>
            <a:r>
              <a:rPr lang="en-US" altLang="nl-BE"/>
              <a:t>Key concept is a database transaction </a:t>
            </a:r>
            <a:endParaRPr lang="en-US" altLang="nl-BE"/>
          </a:p>
          <a:p>
            <a:pPr lvl="1"/>
            <a:r>
              <a:rPr lang="en-US" altLang="nl-BE"/>
              <a:t>sequence of read/write operations considered to be an atomic unit in the sense that either all operations are executed or none at all  </a:t>
            </a:r>
            <a:endParaRPr lang="en-US" altLang="nl-BE"/>
          </a:p>
          <a:p>
            <a:pPr lvl="0"/>
            <a:r>
              <a:rPr lang="en-US" altLang="nl-BE"/>
              <a:t>Read/write operations can be executed at the same time by the DBMS</a:t>
            </a:r>
            <a:endParaRPr lang="en-US" altLang="nl-BE"/>
          </a:p>
          <a:p>
            <a:pPr lvl="0"/>
            <a:r>
              <a:rPr lang="en-US" altLang="nl-BE"/>
              <a:t>DBMS should avoid inconsistencies! </a:t>
            </a:r>
            <a:endParaRPr lang="nl-BE" altLang="nl-BE"/>
          </a:p>
        </p:txBody>
      </p:sp>
      <p:sp>
        <p:nvSpPr>
          <p:cNvPr id="624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DB005E8-B139-4B0D-A6D2-5127AC55E2B4}" type="slidenum">
              <a:rPr lang="nl-NL" altLang="nl-BE" sz="1200">
                <a:solidFill>
                  <a:srgbClr val="898989"/>
                </a:solidFill>
                <a:latin typeface="Arial" pitchFamily="34" charset="0"/>
              </a:rPr>
              <a:pPr/>
              <a:t>29</a:t>
            </a:fld>
            <a:endParaRPr lang="nl-NL" altLang="nl-BE" sz="1200">
              <a:solidFill>
                <a:srgbClr val="898989"/>
              </a:solidFill>
              <a:latin typeface="Arial" pitchFamily="34" charset="0"/>
            </a:endParaRPr>
          </a:p>
        </p:txBody>
      </p:sp>
    </p:spTree>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Applications of Database Technology</a:t>
            </a:r>
          </a:p>
        </p:txBody>
      </p:sp>
      <p:sp>
        <p:nvSpPr>
          <p:cNvPr id="9219" name="Content Placeholder 2"/>
          <p:cNvSpPr>
            <a:spLocks noGrp="1"/>
          </p:cNvSpPr>
          <p:nvPr>
            <p:ph idx="1"/>
          </p:nvPr>
        </p:nvSpPr>
        <p:spPr>
          <a:xfrm>
            <a:off x="495300" y="1624013"/>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Storage and retrieval of traditional numeric and alphanumeric data in an inventory application</a:t>
            </a:r>
            <a:endParaRPr lang="en-US" altLang="nl-BE" sz="2800"/>
          </a:p>
          <a:p>
            <a:pPr lvl="0"/>
            <a:r>
              <a:rPr lang="en-US" altLang="nl-BE" sz="2800"/>
              <a:t>Multimedia applications (e.g., YouTube, Spotify)</a:t>
            </a:r>
            <a:endParaRPr lang="en-US" altLang="nl-BE" sz="2800"/>
          </a:p>
          <a:p>
            <a:pPr lvl="0"/>
            <a:r>
              <a:rPr lang="en-US" altLang="nl-BE" sz="2800"/>
              <a:t>Biometric applications (e.g., fingerprints, retina scans)</a:t>
            </a:r>
            <a:endParaRPr lang="en-US" altLang="nl-BE" sz="2800"/>
          </a:p>
          <a:p>
            <a:pPr lvl="0"/>
            <a:r>
              <a:rPr lang="en-US" altLang="nl-BE" sz="2800"/>
              <a:t>Wearable applications (e.g., FitBit, Apple Watch)</a:t>
            </a:r>
            <a:endParaRPr lang="en-US" altLang="nl-BE" sz="2800"/>
          </a:p>
          <a:p>
            <a:pPr lvl="0"/>
            <a:r>
              <a:rPr lang="en-US" altLang="nl-BE" sz="2800"/>
              <a:t>Geographical Information Systems (GIS) applications (e.g., Google Maps)</a:t>
            </a:r>
            <a:endParaRPr lang="en-US" altLang="nl-BE" sz="2800"/>
          </a:p>
          <a:p>
            <a:pPr lvl="0"/>
            <a:r>
              <a:rPr lang="en-US" altLang="nl-BE" sz="2800"/>
              <a:t>Sensor applications (e.g., nuclear reactor)</a:t>
            </a:r>
            <a:endParaRPr lang="en-US" altLang="nl-BE" sz="2800"/>
          </a:p>
          <a:p>
            <a:pPr lvl="0"/>
            <a:r>
              <a:rPr lang="en-US" altLang="nl-BE" sz="2800"/>
              <a:t>Big Data applications (e.g., Walmart)</a:t>
            </a:r>
            <a:endParaRPr lang="en-US" altLang="nl-BE" sz="2800"/>
          </a:p>
          <a:p>
            <a:pPr lvl="0"/>
            <a:r>
              <a:rPr lang="en-US" altLang="nl-BE" sz="2800"/>
              <a:t>Internet of Things (IoT)  applications (e.g., Telematics)</a:t>
            </a:r>
            <a:endParaRPr lang="nl-BE" altLang="nl-BE" sz="2800"/>
          </a:p>
        </p:txBody>
      </p:sp>
      <p:sp>
        <p:nvSpPr>
          <p:cNvPr id="92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1C2F327-55CE-46C0-8F78-1DD0D641A299}" type="slidenum">
              <a:rPr lang="nl-NL" altLang="nl-BE" sz="1200">
                <a:solidFill>
                  <a:srgbClr val="898989"/>
                </a:solidFill>
                <a:latin typeface="Arial" pitchFamily="34" charset="0"/>
              </a:rPr>
              <a:pPr/>
              <a:t>3</a:t>
            </a:fld>
            <a:endParaRPr lang="nl-NL" altLang="nl-BE" sz="1200">
              <a:solidFill>
                <a:srgbClr val="898989"/>
              </a:solidFill>
              <a:latin typeface="Arial" pitchFamily="34" charset="0"/>
            </a:endParaRPr>
          </a:p>
        </p:txBody>
      </p:sp>
    </p:spTree>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45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Concurrency Control</a:t>
            </a:r>
          </a:p>
        </p:txBody>
      </p:sp>
      <p:sp>
        <p:nvSpPr>
          <p:cNvPr id="64515" name="Content Placeholder 2"/>
          <p:cNvSpPr>
            <a:spLocks noGrp="1"/>
          </p:cNvSpPr>
          <p:nvPr>
            <p:ph idx="1"/>
          </p:nvPr>
        </p:nvSpPr>
        <p:spPr>
          <a:xfrm>
            <a:off x="495300" y="1417638"/>
            <a:ext cx="8915400" cy="669925"/>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Lost update problem</a:t>
            </a:r>
          </a:p>
        </p:txBody>
      </p:sp>
      <p:sp>
        <p:nvSpPr>
          <p:cNvPr id="645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D6C36C7-C5B8-4562-AC6F-F832DDA94D95}" type="slidenum">
              <a:rPr lang="nl-NL" altLang="nl-BE" sz="1200">
                <a:solidFill>
                  <a:srgbClr val="898989"/>
                </a:solidFill>
                <a:latin typeface="Arial" pitchFamily="34" charset="0"/>
              </a:rPr>
              <a:pPr/>
              <a:t>30</a:t>
            </a:fld>
            <a:endParaRPr lang="nl-NL" altLang="nl-BE" sz="1200">
              <a:solidFill>
                <a:srgbClr val="898989"/>
              </a:solidFill>
              <a:latin typeface="Arial" pitchFamily="34" charset="0"/>
            </a:endParaRPr>
          </a:p>
        </p:txBody>
      </p:sp>
      <p:graphicFrame>
        <p:nvGraphicFramePr>
          <p:cNvPr id="64517" name="Table 5"/>
          <p:cNvGraphicFramePr>
            <a:graphicFrameLocks noGrp="1"/>
          </p:cNvGraphicFramePr>
          <p:nvPr/>
        </p:nvGraphicFramePr>
        <p:xfrm>
          <a:off x="1731962" y="2149475"/>
          <a:ext cx="6442075" cy="3797808"/>
        </p:xfrm>
        <a:graphic>
          <a:graphicData uri="http://schemas.openxmlformats.org/drawingml/2006/table">
            <a:tbl>
              <a:tblPr/>
              <a:tblGrid>
                <a:gridCol w="715962"/>
                <a:gridCol w="2266950"/>
                <a:gridCol w="2444750"/>
                <a:gridCol w="1014412"/>
              </a:tblGrid>
              <a:tr h="371475">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b="1">
                          <a:solidFill>
                            <a:srgbClr val="000000"/>
                          </a:solidFill>
                          <a:latin typeface="Calibri" pitchFamily="34" charset="0"/>
                        </a:rPr>
                        <a:t>Time</a:t>
                      </a:r>
                      <a:endParaRPr lang="nl-BE" altLang="en-US" sz="2000" b="1">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b="1">
                          <a:solidFill>
                            <a:srgbClr val="000000"/>
                          </a:solidFill>
                          <a:latin typeface="Calibri" pitchFamily="34" charset="0"/>
                        </a:rPr>
                        <a:t>T1</a:t>
                      </a:r>
                      <a:endParaRPr lang="nl-BE" altLang="en-US" sz="2000" b="1">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b="1">
                          <a:solidFill>
                            <a:srgbClr val="000000"/>
                          </a:solidFill>
                          <a:latin typeface="Calibri" pitchFamily="34" charset="0"/>
                        </a:rPr>
                        <a:t>T2</a:t>
                      </a:r>
                      <a:endParaRPr lang="nl-BE" altLang="en-US" sz="2000" b="1">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b="1">
                          <a:solidFill>
                            <a:srgbClr val="000000"/>
                          </a:solidFill>
                          <a:latin typeface="Calibri" pitchFamily="34" charset="0"/>
                        </a:rPr>
                        <a:t>balance</a:t>
                      </a:r>
                      <a:endParaRPr lang="nl-BE" altLang="en-US" sz="2000" b="1">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71475">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t1</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a:solidFill>
                          <a:srgbClr val="000000"/>
                        </a:solidFill>
                        <a:latin typeface="Calibri" pitchFamily="34" charset="0"/>
                        <a:ea typeface="Times New Roman" panose="02020603050405020304" pitchFamily="18"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Begin transaction</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$100</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71475">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t2</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Begin transaction</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read(balance)</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$100</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71475">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t3</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read(balance)</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balance=balance+120</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$100</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71475">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t4</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balance=balance-50</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write(balance)</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$220</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r h="371475">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t5</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write(balance)</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End transaction</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$50</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CBCBCB"/>
                    </a:solidFill>
                  </a:tcPr>
                </a:tc>
              </a:tr>
              <a:tr h="371475">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t6</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End transaction</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eaLnBrk="1" hangingPunct="1"/>
                      <a:endParaRPr lang="nl-BE" altLang="en-US">
                        <a:solidFill>
                          <a:srgbClr val="000000"/>
                        </a:solidFill>
                        <a:latin typeface="Calibri" pitchFamily="34" charset="0"/>
                        <a:ea typeface="Times New Roman" panose="02020603050405020304" pitchFamily="18"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c>
                  <a:txBody>
                    <a:bodyPr vert="horz" wrap="square" lIns="68587" tIns="0" rIns="68587" bIns="0">
                      <a:noAutofit/>
                    </a:bodyPr>
                    <a:lstStyle>
                      <a:defPPr>
                        <a:defRPr lang="nl-NL"/>
                      </a:defPPr>
                      <a:lvl1pPr marL="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1pPr>
                      <a:lvl2pPr marL="4572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2pPr>
                      <a:lvl3pPr marL="9144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3pPr>
                      <a:lvl4pPr marL="13716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4pPr>
                      <a:lvl5pPr marL="1828800" indent="0" algn="l" defTabSz="914400" rtl="0" eaLnBrk="0" fontAlgn="base" hangingPunct="0">
                        <a:lnSpc>
                          <a:spcPct val="100000"/>
                        </a:lnSpc>
                        <a:spcBef>
                          <a:spcPct val="0"/>
                        </a:spcBef>
                        <a:spcAft>
                          <a:spcPct val="0"/>
                        </a:spcAft>
                        <a:buClrTx/>
                        <a:buSzTx/>
                        <a:buFontTx/>
                        <a:buNone/>
                        <a:defRPr kumimoji="0" lang="nl-NL" altLang="en-US" sz="1800" b="0" i="0" u="none" baseline="0">
                          <a:solidFill>
                            <a:schemeClr val="tx1"/>
                          </a:solidFill>
                          <a:effectLst/>
                          <a:latin typeface="Arial" pitchFamily="34" charset="0"/>
                        </a:defRPr>
                      </a:lvl5pPr>
                    </a:lstStyle>
                    <a:p>
                      <a:pPr marL="0" lvl="0" indent="0" algn="just" eaLnBrk="1" hangingPunct="1">
                        <a:lnSpc>
                          <a:spcPct val="200000"/>
                        </a:lnSpc>
                        <a:spcAft>
                          <a:spcPts val="800"/>
                        </a:spcAft>
                      </a:pPr>
                      <a:r>
                        <a:rPr lang="en-US" altLang="en-US" sz="2000">
                          <a:solidFill>
                            <a:srgbClr val="000000"/>
                          </a:solidFill>
                          <a:latin typeface="Calibri" pitchFamily="34" charset="0"/>
                        </a:rPr>
                        <a:t>$50</a:t>
                      </a:r>
                      <a:endParaRPr lang="nl-BE" altLang="en-US" sz="2000">
                        <a:solidFill>
                          <a:srgbClr val="000000"/>
                        </a:solidFill>
                        <a:latin typeface="Calibri" pitchFamily="34" charset="0"/>
                        <a:ea typeface="Calibri" panose="020f0502020204030204" pitchFamily="34" charset="0"/>
                      </a:endParaRPr>
                    </a:p>
                  </a:txBody>
                  <a:tcPr marL="68587" marR="68587" marT="0" marB="0">
                    <a:lnL w="12700">
                      <a:solidFill>
                        <a:schemeClr val="tx1"/>
                      </a:solidFill>
                      <a:miter lim="800000"/>
                    </a:lnL>
                    <a:lnR w="12700">
                      <a:solidFill>
                        <a:schemeClr val="tx1"/>
                      </a:solidFill>
                      <a:miter lim="800000"/>
                    </a:lnR>
                    <a:lnT w="12700">
                      <a:solidFill>
                        <a:schemeClr val="tx1"/>
                      </a:solidFill>
                      <a:miter lim="800000"/>
                    </a:lnT>
                    <a:lnB w="12700">
                      <a:solidFill>
                        <a:schemeClr val="tx1"/>
                      </a:solidFill>
                      <a:miter lim="800000"/>
                    </a:lnB>
                    <a:solidFill>
                      <a:srgbClr val="E7E7E7"/>
                    </a:solidFill>
                  </a:tcPr>
                </a:tc>
              </a:tr>
            </a:tbl>
          </a:graphicData>
        </a:graphic>
      </p:graphicFrame>
    </p:spTree>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65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Concurrency Control</a:t>
            </a:r>
          </a:p>
        </p:txBody>
      </p:sp>
      <p:sp>
        <p:nvSpPr>
          <p:cNvPr id="66563" name="Content Placeholder 2"/>
          <p:cNvSpPr>
            <a:spLocks noGrp="1"/>
          </p:cNvSpPr>
          <p:nvPr>
            <p:ph idx="1"/>
          </p:nvPr>
        </p:nvSpPr>
        <p:spPr>
          <a:xfrm>
            <a:off x="495300" y="1417638"/>
            <a:ext cx="8915400" cy="58674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DBMS must support ACID (</a:t>
            </a:r>
            <a:r>
              <a:rPr lang="en-US" altLang="nl-BE" sz="2800" u="sng"/>
              <a:t>A</a:t>
            </a:r>
            <a:r>
              <a:rPr lang="en-US" altLang="nl-BE" sz="2800"/>
              <a:t>tomicity, </a:t>
            </a:r>
            <a:r>
              <a:rPr lang="en-US" altLang="nl-BE" sz="2800" u="sng"/>
              <a:t>C</a:t>
            </a:r>
            <a:r>
              <a:rPr lang="en-US" altLang="nl-BE" sz="2800"/>
              <a:t>onsistency, </a:t>
            </a:r>
            <a:r>
              <a:rPr lang="en-US" altLang="nl-BE" sz="2800" u="sng"/>
              <a:t>I</a:t>
            </a:r>
            <a:r>
              <a:rPr lang="en-US" altLang="nl-BE" sz="2800"/>
              <a:t>solation, </a:t>
            </a:r>
            <a:r>
              <a:rPr lang="en-US" altLang="nl-BE" sz="2800" u="sng"/>
              <a:t>D</a:t>
            </a:r>
            <a:r>
              <a:rPr lang="en-US" altLang="nl-BE" sz="2800"/>
              <a:t>urability) properties</a:t>
            </a:r>
            <a:endParaRPr lang="en-US" altLang="nl-BE" sz="2800"/>
          </a:p>
          <a:p>
            <a:pPr lvl="1"/>
            <a:r>
              <a:rPr lang="en-US" altLang="nl-BE" sz="2400"/>
              <a:t>Atomicity requires that a transaction should either be executed in its entirety or not all</a:t>
            </a:r>
            <a:endParaRPr lang="en-US" altLang="nl-BE" sz="2400"/>
          </a:p>
          <a:p>
            <a:pPr lvl="1"/>
            <a:r>
              <a:rPr lang="en-US" altLang="nl-BE" sz="2400"/>
              <a:t>Consistency assures that a transaction brings the database from one consistent state to another</a:t>
            </a:r>
            <a:endParaRPr lang="en-US" altLang="nl-BE" sz="2400"/>
          </a:p>
          <a:p>
            <a:pPr lvl="1"/>
            <a:r>
              <a:rPr lang="en-US" altLang="nl-BE" sz="2400"/>
              <a:t>Isolation ensures that the effect of concurrent transactions should be the same as if they would have been executed in isolation</a:t>
            </a:r>
            <a:endParaRPr lang="en-US" altLang="nl-BE" sz="2400"/>
          </a:p>
          <a:p>
            <a:pPr lvl="1"/>
            <a:r>
              <a:rPr lang="en-US" altLang="nl-BE" sz="2400"/>
              <a:t>Durability ensures that the database changes made by a transaction declared successful can be made permanent under all circumstances </a:t>
            </a:r>
            <a:endParaRPr lang="nl-BE" altLang="nl-BE" sz="2400"/>
          </a:p>
        </p:txBody>
      </p:sp>
      <p:sp>
        <p:nvSpPr>
          <p:cNvPr id="665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3D19889-6176-4E08-8DE6-C866D3C92003}" type="slidenum">
              <a:rPr lang="nl-NL" altLang="nl-BE" sz="1200">
                <a:solidFill>
                  <a:srgbClr val="898989"/>
                </a:solidFill>
                <a:latin typeface="Arial" pitchFamily="34" charset="0"/>
              </a:rPr>
              <a:pPr/>
              <a:t>31</a:t>
            </a:fld>
            <a:endParaRPr lang="nl-NL" altLang="nl-BE" sz="1200">
              <a:solidFill>
                <a:srgbClr val="898989"/>
              </a:solidFill>
              <a:latin typeface="Arial" pitchFamily="34" charset="0"/>
            </a:endParaRPr>
          </a:p>
        </p:txBody>
      </p:sp>
    </p:spTree>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86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Backup and Recovery Facilities</a:t>
            </a:r>
          </a:p>
        </p:txBody>
      </p:sp>
      <p:sp>
        <p:nvSpPr>
          <p:cNvPr id="6861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Backup and recovery facilities can be used to deal with the effect of loss of data due to hardware or network errors, or bugs in system or application software  </a:t>
            </a:r>
          </a:p>
          <a:p>
            <a:pPr lvl="0"/>
            <a:r>
              <a:t>Backup facilities can either perform a full or incremental backup</a:t>
            </a:r>
          </a:p>
          <a:p>
            <a:pPr lvl="0"/>
            <a:r>
              <a:t>Recovery facilities allow to restore the data to a previous state after loss or damage occurred  </a:t>
            </a:r>
          </a:p>
          <a:p>
            <a:pPr/>
          </a:p>
        </p:txBody>
      </p:sp>
      <p:sp>
        <p:nvSpPr>
          <p:cNvPr id="686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67DEE98-E0BF-4408-B3B1-C9CC96050859}" type="slidenum">
              <a:rPr lang="nl-NL" altLang="nl-BE" sz="1200">
                <a:solidFill>
                  <a:srgbClr val="898989"/>
                </a:solidFill>
                <a:latin typeface="Arial" pitchFamily="34" charset="0"/>
              </a:rPr>
              <a:pPr/>
              <a:t>32</a:t>
            </a:fld>
            <a:endParaRPr lang="nl-NL" altLang="nl-BE" sz="1200">
              <a:solidFill>
                <a:srgbClr val="898989"/>
              </a:solidFill>
              <a:latin typeface="Arial" pitchFamily="34" charset="0"/>
            </a:endParaRPr>
          </a:p>
        </p:txBody>
      </p:sp>
    </p:spTree>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06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Data Security</a:t>
            </a:r>
          </a:p>
        </p:txBody>
      </p:sp>
      <p:sp>
        <p:nvSpPr>
          <p:cNvPr id="7065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Data security can be enforced by the DBMS </a:t>
            </a:r>
            <a:endParaRPr lang="en-US" altLang="nl-BE"/>
          </a:p>
          <a:p>
            <a:pPr lvl="0"/>
            <a:r>
              <a:rPr lang="en-US" altLang="nl-BE"/>
              <a:t>Some users have read access, whilst others have write access to the data (role-based functionality)  </a:t>
            </a:r>
            <a:endParaRPr lang="en-US" altLang="nl-BE"/>
          </a:p>
          <a:p>
            <a:pPr lvl="1"/>
            <a:r>
              <a:rPr lang="en-US" altLang="nl-BE"/>
              <a:t>E.g., vendor managed inventory (VMI) </a:t>
            </a:r>
            <a:endParaRPr lang="en-US" altLang="nl-BE"/>
          </a:p>
          <a:p>
            <a:pPr lvl="0"/>
            <a:r>
              <a:rPr lang="en-US" altLang="nl-BE"/>
              <a:t>Data access can be managed via logins and passwords assigned to users or user accounts </a:t>
            </a:r>
            <a:endParaRPr lang="en-US" altLang="nl-BE"/>
          </a:p>
          <a:p>
            <a:pPr lvl="0"/>
            <a:r>
              <a:rPr lang="en-US" altLang="nl-BE"/>
              <a:t>Each account has its own authorization rules that can be stored in the catalog</a:t>
            </a:r>
            <a:endParaRPr lang="nl-BE" altLang="nl-BE"/>
          </a:p>
          <a:p>
            <a:pPr lvl="0"/>
            <a:endParaRPr lang="nl-BE" altLang="nl-BE"/>
          </a:p>
        </p:txBody>
      </p:sp>
      <p:sp>
        <p:nvSpPr>
          <p:cNvPr id="706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4164242-4F0A-4AA9-8CC3-165D2637D6AB}" type="slidenum">
              <a:rPr lang="nl-NL" altLang="nl-BE" sz="1200">
                <a:solidFill>
                  <a:srgbClr val="898989"/>
                </a:solidFill>
                <a:latin typeface="Arial" pitchFamily="34" charset="0"/>
              </a:rPr>
              <a:pPr/>
              <a:t>33</a:t>
            </a:fld>
            <a:endParaRPr lang="nl-NL" altLang="nl-BE" sz="1200">
              <a:solidFill>
                <a:srgbClr val="898989"/>
              </a:solidFill>
              <a:latin typeface="Arial" pitchFamily="34" charset="0"/>
            </a:endParaRPr>
          </a:p>
        </p:txBody>
      </p:sp>
    </p:spTree>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27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Performance Utilities</a:t>
            </a:r>
          </a:p>
        </p:txBody>
      </p:sp>
      <p:sp>
        <p:nvSpPr>
          <p:cNvPr id="72707" name="Content Placeholder 2"/>
          <p:cNvSpPr>
            <a:spLocks noGrp="1"/>
          </p:cNvSpPr>
          <p:nvPr>
            <p:ph idx="1"/>
          </p:nvPr>
        </p:nvSpPr>
        <p:spPr>
          <a:xfrm>
            <a:off x="495300" y="1417638"/>
            <a:ext cx="8915400" cy="6553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Three KPIs of a DBMS are</a:t>
            </a:r>
            <a:endParaRPr lang="en-US" altLang="nl-BE" sz="2800"/>
          </a:p>
          <a:p>
            <a:pPr lvl="1"/>
            <a:r>
              <a:rPr lang="en-US" altLang="nl-BE" sz="2400"/>
              <a:t>response time denoting the time elapsed between issuing a database request and the successful termination thereof</a:t>
            </a:r>
            <a:endParaRPr lang="en-US" altLang="nl-BE" sz="2400"/>
          </a:p>
          <a:p>
            <a:pPr lvl="1"/>
            <a:r>
              <a:rPr lang="en-US" altLang="nl-BE" sz="2400"/>
              <a:t>throughput rate representing the transactions a DBMS can process per unit of time</a:t>
            </a:r>
            <a:endParaRPr lang="en-US" altLang="nl-BE" sz="2400"/>
          </a:p>
          <a:p>
            <a:pPr lvl="1"/>
            <a:r>
              <a:rPr lang="en-US" altLang="nl-BE" sz="2400"/>
              <a:t>space utilization referring to the space utilized by the DBMS to store both raw data and metadata</a:t>
            </a:r>
            <a:endParaRPr lang="en-US" altLang="nl-BE" sz="2400"/>
          </a:p>
          <a:p>
            <a:pPr lvl="0"/>
            <a:r>
              <a:rPr lang="en-US" altLang="nl-BE" sz="2800"/>
              <a:t>DBMSs come with various types of utilities aimed at improving these KPIs  </a:t>
            </a:r>
            <a:endParaRPr lang="en-US" altLang="nl-BE" sz="2800"/>
          </a:p>
          <a:p>
            <a:pPr lvl="1"/>
            <a:r>
              <a:rPr lang="en-US" altLang="nl-BE" sz="2400"/>
              <a:t>E.g., utilities to distribute and optimize data storage, to tune indexes for faster query execution, to tune queries to improve application performance, or to optimize buffer management</a:t>
            </a:r>
            <a:endParaRPr lang="nl-BE" altLang="nl-BE" sz="2400"/>
          </a:p>
        </p:txBody>
      </p:sp>
      <p:sp>
        <p:nvSpPr>
          <p:cNvPr id="727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A2AB838-FF59-4EBC-97C5-9BFD9B090391}" type="slidenum">
              <a:rPr lang="nl-NL" altLang="nl-BE" sz="1200">
                <a:solidFill>
                  <a:srgbClr val="898989"/>
                </a:solidFill>
                <a:latin typeface="Arial" pitchFamily="34" charset="0"/>
              </a:rPr>
              <a:pPr/>
              <a:t>34</a:t>
            </a:fld>
            <a:endParaRPr lang="nl-NL" altLang="nl-BE" sz="1200">
              <a:solidFill>
                <a:srgbClr val="898989"/>
              </a:solidFill>
              <a:latin typeface="Arial" pitchFamily="34" charset="0"/>
            </a:endParaRPr>
          </a:p>
        </p:txBody>
      </p:sp>
    </p:spTree>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47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Conclusions</a:t>
            </a:r>
          </a:p>
        </p:txBody>
      </p:sp>
      <p:sp>
        <p:nvSpPr>
          <p:cNvPr id="7475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Applications of Database Technology</a:t>
            </a:r>
          </a:p>
          <a:p>
            <a:pPr lvl="0"/>
            <a:r>
              <a:t>Key definitions</a:t>
            </a:r>
          </a:p>
          <a:p>
            <a:pPr lvl="0"/>
            <a:r>
              <a:t>File versus Database Approach to Data Management</a:t>
            </a:r>
          </a:p>
          <a:p>
            <a:pPr lvl="0"/>
            <a:r>
              <a:t>Elements of a Database System</a:t>
            </a:r>
          </a:p>
          <a:p>
            <a:pPr lvl="0"/>
            <a:r>
              <a:t>Advantages of Database Systems and Database Management </a:t>
            </a:r>
          </a:p>
        </p:txBody>
      </p:sp>
      <p:sp>
        <p:nvSpPr>
          <p:cNvPr id="747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3C96D5A-D3EF-4A3E-93B0-22BC592205BF}" type="slidenum">
              <a:rPr lang="nl-NL" altLang="nl-BE" sz="1200">
                <a:solidFill>
                  <a:srgbClr val="898989"/>
                </a:solidFill>
                <a:latin typeface="Arial" pitchFamily="34" charset="0"/>
              </a:rPr>
              <a:pPr/>
              <a:t>35</a:t>
            </a:fld>
            <a:endParaRPr lang="nl-NL" altLang="nl-BE" sz="1200">
              <a:solidFill>
                <a:srgbClr val="898989"/>
              </a:solidFill>
              <a:latin typeface="Arial" pitchFamily="34" charset="0"/>
            </a:endParaRPr>
          </a:p>
        </p:txBody>
      </p:sp>
    </p:spTree>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68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More information?</a:t>
            </a:r>
          </a:p>
        </p:txBody>
      </p:sp>
      <p:sp>
        <p:nvSpPr>
          <p:cNvPr id="76803" name="Content Placeholder 2"/>
          <p:cNvSpPr>
            <a:spLocks noGrp="1"/>
          </p:cNvSpPr>
          <p:nvPr>
            <p:ph idx="1"/>
          </p:nvPr>
        </p:nvSpPr>
        <p:spPr>
          <a:xfrm>
            <a:off x="666750" y="6196013"/>
            <a:ext cx="8915400" cy="617537"/>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2"/>
              </a:rPr>
              <a:t>www.pdbmbook.com</a:t>
            </a:r>
            <a:endParaRPr lang="en-US" altLang="nl-BE"/>
          </a:p>
          <a:p>
            <a:pPr marL="0" lvl="0" indent="0">
              <a:buNone/>
            </a:pPr>
            <a:endParaRPr lang="nl-BE" altLang="nl-BE"/>
          </a:p>
        </p:txBody>
      </p:sp>
      <p:sp>
        <p:nvSpPr>
          <p:cNvPr id="768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3D0E8AE-39B3-4FED-897C-0008E10B9E64}" type="slidenum">
              <a:rPr lang="nl-NL" altLang="nl-BE" sz="1200">
                <a:solidFill>
                  <a:srgbClr val="898989"/>
                </a:solidFill>
                <a:latin typeface="Arial" pitchFamily="34" charset="0"/>
              </a:rPr>
              <a:pPr/>
              <a:t>36</a:t>
            </a:fld>
            <a:endParaRPr lang="nl-NL" altLang="nl-BE" sz="1200">
              <a:solidFill>
                <a:srgbClr val="898989"/>
              </a:solidFill>
              <a:latin typeface="Arial" pitchFamily="34" charset="0"/>
            </a:endParaRPr>
          </a:p>
        </p:txBody>
      </p:sp>
      <p:pic>
        <p:nvPicPr>
          <p:cNvPr id="76805" name="Picture 5"/>
          <p:cNvPicPr>
            <a:picLocks noChangeAspect="1"/>
          </p:cNvPicPr>
          <p:nvPr/>
        </p:nvPicPr>
        <p:blipFill>
          <a:blip r:embed="rId3"/>
          <a:stretch>
            <a:fillRect/>
          </a:stretch>
        </p:blipFill>
        <p:spPr>
          <a:xfrm>
            <a:off x="1101725" y="1273175"/>
            <a:ext cx="8120063" cy="5035550"/>
          </a:xfrm>
          <a:prstGeom prst="rect">
            <a:avLst/>
          </a:prstGeom>
          <a:noFill/>
          <a:ln>
            <a:noFill/>
            <a:miter lim="800000"/>
          </a:ln>
        </p:spPr>
      </p:pic>
    </p:spTree>
  </p:cSld>
  <p:clrMapOvr>
    <a:masterClrMapping/>
  </p:clrMapOvr>
  <p:transition/>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p:cNvSpPr>
          <p:nvPr>
            <p:ph type="title"/>
          </p:nvPr>
        </p:nvSpPr>
        <p:spPr>
          <a:xfrm>
            <a:off x="330200" y="77788"/>
            <a:ext cx="9144000" cy="37465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eaLnBrk="1" hangingPunct="1"/>
            <a:br>
              <a:rPr lang="nl-BE" altLang="nl-BE"/>
            </a:br>
            <a:r>
              <a:rPr lang="en-US" altLang="nl-BE" sz="4000"/>
              <a:t>Architecture and Classification of DBMSs</a:t>
            </a:r>
            <a:endParaRPr lang="en-US" altLang="nl-BE" sz="2400"/>
          </a:p>
        </p:txBody>
      </p:sp>
      <p:sp>
        <p:nvSpPr>
          <p:cNvPr id="5123" name="Content Placeholder 2"/>
          <p:cNvSpPr>
            <a:spLocks noGrp="1"/>
          </p:cNvSpPr>
          <p:nvPr>
            <p:ph idx="1"/>
          </p:nvPr>
        </p:nvSpPr>
        <p:spPr>
          <a:xfrm>
            <a:off x="414338" y="6240463"/>
            <a:ext cx="8915400" cy="617537"/>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3"/>
              </a:rPr>
              <a:t>www.pdbmbook.com</a:t>
            </a:r>
            <a:endParaRPr lang="en-US" altLang="nl-BE"/>
          </a:p>
          <a:p>
            <a:pPr marL="0" lvl="0" indent="0">
              <a:buNone/>
            </a:pPr>
            <a:endParaRPr lang="nl-BE" altLang="nl-BE"/>
          </a:p>
        </p:txBody>
      </p:sp>
      <p:pic>
        <p:nvPicPr>
          <p:cNvPr id="5124" name="Picture 2"/>
          <p:cNvPicPr>
            <a:picLocks noChangeAspect="1"/>
          </p:cNvPicPr>
          <p:nvPr/>
        </p:nvPicPr>
        <p:blipFill>
          <a:blip r:embed="rId4"/>
          <a:stretch>
            <a:fillRect/>
          </a:stretch>
        </p:blipFill>
        <p:spPr>
          <a:xfrm>
            <a:off x="960438" y="1295400"/>
            <a:ext cx="8120062" cy="5035550"/>
          </a:xfrm>
          <a:prstGeom prst="rect">
            <a:avLst/>
          </a:prstGeom>
          <a:noFill/>
          <a:ln>
            <a:noFill/>
            <a:miter lim="800000"/>
          </a:ln>
        </p:spPr>
      </p:pic>
    </p:spTree>
  </p:cSld>
  <p:clrMapOvr>
    <a:masterClrMapping/>
  </p:clrMapOvr>
  <p:transition/>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Introduction</a:t>
            </a:r>
          </a:p>
        </p:txBody>
      </p:sp>
      <p:sp>
        <p:nvSpPr>
          <p:cNvPr id="717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Architecture of a DBMS</a:t>
            </a:r>
          </a:p>
          <a:p>
            <a:pPr lvl="0"/>
            <a:r>
              <a:t>Categorization of DBMSs</a:t>
            </a:r>
          </a:p>
        </p:txBody>
      </p:sp>
      <p:sp>
        <p:nvSpPr>
          <p:cNvPr id="71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2D746C0-A542-4B13-93D1-6D3D620AF345}" type="slidenum">
              <a:rPr lang="nl-NL" altLang="nl-BE" sz="1200">
                <a:solidFill>
                  <a:srgbClr val="898989"/>
                </a:solidFill>
                <a:latin typeface="Arial" pitchFamily="34" charset="0"/>
              </a:rPr>
              <a:pPr/>
              <a:t>38</a:t>
            </a:fld>
            <a:endParaRPr lang="nl-NL" altLang="nl-BE" sz="1200">
              <a:solidFill>
                <a:srgbClr val="898989"/>
              </a:solidFill>
              <a:latin typeface="Arial" pitchFamily="34" charset="0"/>
            </a:endParaRPr>
          </a:p>
        </p:txBody>
      </p:sp>
    </p:spTree>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Architecture of a DBMS</a:t>
            </a:r>
          </a:p>
        </p:txBody>
      </p:sp>
      <p:sp>
        <p:nvSpPr>
          <p:cNvPr id="921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E7A6B98-6CEB-4CC7-8C64-DA8EFC3872BF}" type="slidenum">
              <a:rPr lang="nl-NL" altLang="nl-BE" sz="1200">
                <a:solidFill>
                  <a:srgbClr val="898989"/>
                </a:solidFill>
                <a:latin typeface="Arial" pitchFamily="34" charset="0"/>
              </a:rPr>
              <a:pPr/>
              <a:t>39</a:t>
            </a:fld>
            <a:endParaRPr lang="nl-NL" altLang="nl-BE" sz="1200">
              <a:solidFill>
                <a:srgbClr val="898989"/>
              </a:solidFill>
              <a:latin typeface="Arial" pitchFamily="34" charset="0"/>
            </a:endParaRPr>
          </a:p>
        </p:txBody>
      </p:sp>
      <p:pic>
        <p:nvPicPr>
          <p:cNvPr id="9220" name="Picture 4"/>
          <p:cNvPicPr>
            <a:picLocks noChangeAspect="1"/>
          </p:cNvPicPr>
          <p:nvPr/>
        </p:nvPicPr>
        <p:blipFill>
          <a:blip r:embed="rId3"/>
          <a:stretch>
            <a:fillRect/>
          </a:stretch>
        </p:blipFill>
        <p:spPr>
          <a:xfrm>
            <a:off x="315913" y="1417638"/>
            <a:ext cx="9323387" cy="5083175"/>
          </a:xfrm>
          <a:prstGeom prst="rect">
            <a:avLst/>
          </a:prstGeom>
          <a:noFill/>
          <a:ln>
            <a:noFill/>
            <a:miter lim="800000"/>
          </a:ln>
        </p:spPr>
      </p:pic>
    </p:spTree>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definitions</a:t>
            </a:r>
          </a:p>
        </p:txBody>
      </p:sp>
      <p:sp>
        <p:nvSpPr>
          <p:cNvPr id="11267"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database can be defined as a collection of related data items within a specific business process or problem setting</a:t>
            </a:r>
            <a:endParaRPr lang="en-US" altLang="nl-BE"/>
          </a:p>
          <a:p>
            <a:pPr lvl="1"/>
            <a:r>
              <a:rPr lang="en-US" altLang="nl-BE"/>
              <a:t>has a target group of users and applications</a:t>
            </a:r>
            <a:endParaRPr lang="en-US" altLang="nl-BE"/>
          </a:p>
          <a:p>
            <a:pPr lvl="0"/>
            <a:r>
              <a:rPr lang="en-US" altLang="nl-BE"/>
              <a:t>A Database Management System (DBMS), is the software package used to define, create, use and maintain a database </a:t>
            </a:r>
            <a:endParaRPr lang="en-US" altLang="nl-BE"/>
          </a:p>
          <a:p>
            <a:pPr lvl="1"/>
            <a:r>
              <a:rPr lang="en-US" altLang="nl-BE"/>
              <a:t>consists of several software modules</a:t>
            </a:r>
            <a:endParaRPr lang="en-US" altLang="nl-BE"/>
          </a:p>
          <a:p>
            <a:pPr lvl="0"/>
            <a:r>
              <a:rPr lang="en-US" altLang="nl-BE"/>
              <a:t>The combination of a DBMS and a database is then often called a database system</a:t>
            </a:r>
            <a:endParaRPr lang="nl-BE" altLang="nl-BE"/>
          </a:p>
        </p:txBody>
      </p:sp>
      <p:sp>
        <p:nvSpPr>
          <p:cNvPr id="112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B02AEC5-1097-4A96-B95B-B30E2FC0EF93}" type="slidenum">
              <a:rPr lang="nl-NL" altLang="nl-BE" sz="1200">
                <a:solidFill>
                  <a:srgbClr val="898989"/>
                </a:solidFill>
                <a:latin typeface="Arial" pitchFamily="34" charset="0"/>
              </a:rPr>
              <a:pPr/>
              <a:t>4</a:t>
            </a:fld>
            <a:endParaRPr lang="nl-NL" altLang="nl-BE" sz="1200">
              <a:solidFill>
                <a:srgbClr val="898989"/>
              </a:solidFill>
              <a:latin typeface="Arial" pitchFamily="34" charset="0"/>
            </a:endParaRPr>
          </a:p>
        </p:txBody>
      </p:sp>
    </p:spTree>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Architecture of a DBMS</a:t>
            </a:r>
          </a:p>
        </p:txBody>
      </p:sp>
      <p:sp>
        <p:nvSpPr>
          <p:cNvPr id="1126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Connection and Security Manager</a:t>
            </a:r>
          </a:p>
          <a:p>
            <a:pPr lvl="0"/>
            <a:r>
              <a:t>DDL Compiler</a:t>
            </a:r>
          </a:p>
          <a:p>
            <a:pPr lvl="0"/>
            <a:r>
              <a:t>Query Processor</a:t>
            </a:r>
          </a:p>
          <a:p>
            <a:pPr lvl="0"/>
            <a:r>
              <a:t>Storage Manager</a:t>
            </a:r>
          </a:p>
          <a:p>
            <a:pPr lvl="0"/>
            <a:r>
              <a:t>DBMS Utilities</a:t>
            </a:r>
          </a:p>
          <a:p>
            <a:pPr lvl="0"/>
            <a:r>
              <a:t>DBMS Interfaces</a:t>
            </a:r>
          </a:p>
        </p:txBody>
      </p:sp>
      <p:sp>
        <p:nvSpPr>
          <p:cNvPr id="112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B06CE6A-4088-470A-9642-D214585B2BBC}" type="slidenum">
              <a:rPr lang="nl-NL" altLang="nl-BE" sz="1200">
                <a:solidFill>
                  <a:srgbClr val="898989"/>
                </a:solidFill>
                <a:latin typeface="Arial" pitchFamily="34" charset="0"/>
              </a:rPr>
              <a:pPr/>
              <a:t>40</a:t>
            </a:fld>
            <a:endParaRPr lang="nl-NL" altLang="nl-BE" sz="1200">
              <a:solidFill>
                <a:srgbClr val="898989"/>
              </a:solidFill>
              <a:latin typeface="Arial" pitchFamily="34" charset="0"/>
            </a:endParaRPr>
          </a:p>
        </p:txBody>
      </p:sp>
    </p:spTree>
  </p:cSld>
  <p:clrMapOvr>
    <a:masterClrMapping/>
  </p:clrMapOvr>
  <p:transition/>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Connection and Security Manager</a:t>
            </a:r>
          </a:p>
        </p:txBody>
      </p:sp>
      <p:sp>
        <p:nvSpPr>
          <p:cNvPr id="13315" name="Content Placeholder 2"/>
          <p:cNvSpPr>
            <a:spLocks noGrp="1"/>
          </p:cNvSpPr>
          <p:nvPr>
            <p:ph idx="1"/>
          </p:nvPr>
        </p:nvSpPr>
        <p:spPr>
          <a:xfrm>
            <a:off x="412750" y="1511300"/>
            <a:ext cx="90805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Connection manager provides facilities to setup a database connection (locally or through a network)</a:t>
            </a:r>
            <a:endParaRPr lang="en-US" altLang="nl-BE"/>
          </a:p>
          <a:p>
            <a:pPr lvl="1"/>
            <a:r>
              <a:rPr lang="en-US" altLang="nl-BE"/>
              <a:t>verifies logon credentials and returns a connection handle</a:t>
            </a:r>
            <a:endParaRPr lang="en-US" altLang="nl-BE"/>
          </a:p>
          <a:p>
            <a:pPr lvl="1"/>
            <a:r>
              <a:rPr lang="en-US" altLang="nl-BE"/>
              <a:t>database connection can either run as single process or as thread within a process</a:t>
            </a:r>
            <a:endParaRPr lang="en-US" altLang="nl-BE"/>
          </a:p>
          <a:p>
            <a:pPr lvl="0"/>
            <a:r>
              <a:rPr lang="en-US" altLang="nl-BE"/>
              <a:t>Security manager verifies whether a user has the right privileges </a:t>
            </a:r>
            <a:endParaRPr lang="en-US" altLang="nl-BE"/>
          </a:p>
          <a:p>
            <a:pPr lvl="1"/>
            <a:r>
              <a:rPr lang="en-US" altLang="nl-BE"/>
              <a:t>read versus write access</a:t>
            </a:r>
            <a:endParaRPr lang="nl-BE" altLang="nl-BE"/>
          </a:p>
        </p:txBody>
      </p:sp>
      <p:sp>
        <p:nvSpPr>
          <p:cNvPr id="133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C057134-644E-4763-899D-EFF2CC3E2A41}" type="slidenum">
              <a:rPr lang="nl-NL" altLang="nl-BE" sz="1200">
                <a:solidFill>
                  <a:srgbClr val="898989"/>
                </a:solidFill>
                <a:latin typeface="Arial" pitchFamily="34" charset="0"/>
              </a:rPr>
              <a:pPr/>
              <a:t>41</a:t>
            </a:fld>
            <a:endParaRPr lang="nl-NL" altLang="nl-BE" sz="1200">
              <a:solidFill>
                <a:srgbClr val="898989"/>
              </a:solidFill>
              <a:latin typeface="Arial" pitchFamily="34" charset="0"/>
            </a:endParaRPr>
          </a:p>
        </p:txBody>
      </p:sp>
    </p:spTree>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DDL Compiler</a:t>
            </a:r>
          </a:p>
        </p:txBody>
      </p:sp>
      <p:sp>
        <p:nvSpPr>
          <p:cNvPr id="15363" name="Content Placeholder 2"/>
          <p:cNvSpPr>
            <a:spLocks noGrp="1"/>
          </p:cNvSpPr>
          <p:nvPr>
            <p:ph idx="1"/>
          </p:nvPr>
        </p:nvSpPr>
        <p:spPr>
          <a:xfrm>
            <a:off x="495300" y="15748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Compiles the data definitions specified in DDL</a:t>
            </a:r>
            <a:endParaRPr lang="en-US" altLang="nl-BE" sz="2800"/>
          </a:p>
          <a:p>
            <a:pPr lvl="0"/>
            <a:r>
              <a:rPr lang="en-US" altLang="nl-BE" sz="2800"/>
              <a:t>Ideally 3 DDLs (internal/logical/external data model)</a:t>
            </a:r>
            <a:endParaRPr lang="en-US" altLang="nl-BE" sz="2800"/>
          </a:p>
          <a:p>
            <a:pPr lvl="0"/>
            <a:r>
              <a:rPr lang="en-US" altLang="nl-BE" sz="2800"/>
              <a:t>DDL compiler first parses the DDL definitions and checks their syntactical correctness</a:t>
            </a:r>
            <a:endParaRPr lang="en-US" altLang="nl-BE" sz="2800"/>
          </a:p>
          <a:p>
            <a:pPr lvl="0"/>
            <a:r>
              <a:rPr lang="en-US" altLang="nl-BE" sz="2800"/>
              <a:t>DDL compiler then translates the data definitions to an internal format and generates errors if required  </a:t>
            </a:r>
            <a:endParaRPr lang="en-US" altLang="nl-BE" sz="2800"/>
          </a:p>
          <a:p>
            <a:pPr lvl="0"/>
            <a:r>
              <a:rPr lang="en-US" altLang="nl-BE" sz="2800"/>
              <a:t>Upon successful compilation, DDL compiler registers the data definitions in the catalog </a:t>
            </a:r>
            <a:endParaRPr lang="nl-BE" altLang="nl-BE" sz="2800"/>
          </a:p>
        </p:txBody>
      </p:sp>
      <p:sp>
        <p:nvSpPr>
          <p:cNvPr id="153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12209C3-29F6-48E8-A4A4-9633A0A2188F}" type="slidenum">
              <a:rPr lang="nl-NL" altLang="nl-BE" sz="1200">
                <a:solidFill>
                  <a:srgbClr val="898989"/>
                </a:solidFill>
                <a:latin typeface="Arial" pitchFamily="34" charset="0"/>
              </a:rPr>
              <a:pPr/>
              <a:t>42</a:t>
            </a:fld>
            <a:endParaRPr lang="nl-NL" altLang="nl-BE" sz="1200">
              <a:solidFill>
                <a:srgbClr val="898989"/>
              </a:solidFill>
              <a:latin typeface="Arial" pitchFamily="34" charset="0"/>
            </a:endParaRPr>
          </a:p>
        </p:txBody>
      </p:sp>
    </p:spTree>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Query processor</a:t>
            </a:r>
          </a:p>
        </p:txBody>
      </p:sp>
      <p:sp>
        <p:nvSpPr>
          <p:cNvPr id="1741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Query processor assists in the execution of database queries such as retrieval, insertion, update or removal of data</a:t>
            </a:r>
            <a:endParaRPr lang="en-US" altLang="nl-BE"/>
          </a:p>
          <a:p>
            <a:pPr lvl="0"/>
            <a:r>
              <a:rPr lang="en-US" altLang="nl-BE"/>
              <a:t>Key components:</a:t>
            </a:r>
            <a:endParaRPr lang="en-US" altLang="nl-BE"/>
          </a:p>
          <a:p>
            <a:pPr lvl="1"/>
            <a:r>
              <a:rPr lang="en-US" altLang="nl-BE"/>
              <a:t>DML compiler</a:t>
            </a:r>
            <a:endParaRPr lang="en-US" altLang="nl-BE"/>
          </a:p>
          <a:p>
            <a:pPr lvl="1"/>
            <a:r>
              <a:rPr lang="en-US" altLang="nl-BE"/>
              <a:t>Query parser</a:t>
            </a:r>
            <a:endParaRPr lang="en-US" altLang="nl-BE"/>
          </a:p>
          <a:p>
            <a:pPr lvl="1"/>
            <a:r>
              <a:rPr lang="en-US" altLang="nl-BE"/>
              <a:t>Query rewriter</a:t>
            </a:r>
            <a:endParaRPr lang="en-US" altLang="nl-BE"/>
          </a:p>
          <a:p>
            <a:pPr lvl="1"/>
            <a:r>
              <a:rPr lang="en-US" altLang="nl-BE"/>
              <a:t>Query optimizer </a:t>
            </a:r>
            <a:endParaRPr lang="en-US" altLang="nl-BE"/>
          </a:p>
          <a:p>
            <a:pPr lvl="1"/>
            <a:r>
              <a:rPr lang="en-US" altLang="nl-BE"/>
              <a:t>Query executor</a:t>
            </a:r>
            <a:endParaRPr lang="nl-BE" altLang="nl-BE"/>
          </a:p>
        </p:txBody>
      </p:sp>
      <p:sp>
        <p:nvSpPr>
          <p:cNvPr id="174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A9FA46C-C898-4413-9C2D-0B5E973B6022}" type="slidenum">
              <a:rPr lang="nl-NL" altLang="nl-BE" sz="1200">
                <a:solidFill>
                  <a:srgbClr val="898989"/>
                </a:solidFill>
                <a:latin typeface="Arial" pitchFamily="34" charset="0"/>
              </a:rPr>
              <a:pPr/>
              <a:t>43</a:t>
            </a:fld>
            <a:endParaRPr lang="nl-NL" altLang="nl-BE" sz="1200">
              <a:solidFill>
                <a:srgbClr val="898989"/>
              </a:solidFill>
              <a:latin typeface="Arial" pitchFamily="34" charset="0"/>
            </a:endParaRPr>
          </a:p>
        </p:txBody>
      </p:sp>
    </p:spTree>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DML Compiler</a:t>
            </a:r>
          </a:p>
        </p:txBody>
      </p:sp>
      <p:sp>
        <p:nvSpPr>
          <p:cNvPr id="19459" name="Content Placeholder 2"/>
          <p:cNvSpPr>
            <a:spLocks noGrp="1"/>
          </p:cNvSpPr>
          <p:nvPr>
            <p:ph idx="1"/>
          </p:nvPr>
        </p:nvSpPr>
        <p:spPr>
          <a:xfrm>
            <a:off x="495300" y="1320800"/>
            <a:ext cx="92456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DML compiler compiles the DML statements </a:t>
            </a:r>
            <a:endParaRPr lang="en-US" altLang="nl-BE"/>
          </a:p>
          <a:p>
            <a:pPr lvl="0"/>
            <a:r>
              <a:rPr lang="en-US" altLang="nl-BE"/>
              <a:t>Procedural DML</a:t>
            </a:r>
            <a:endParaRPr lang="en-US" altLang="nl-BE"/>
          </a:p>
          <a:p>
            <a:pPr lvl="1"/>
            <a:r>
              <a:rPr lang="en-US" altLang="nl-BE"/>
              <a:t>DML explicitly specifies </a:t>
            </a:r>
            <a:r>
              <a:rPr lang="en-US" altLang="nl-BE">
                <a:solidFill>
                  <a:srgbClr val="FF0000"/>
                </a:solidFill>
              </a:rPr>
              <a:t>how</a:t>
            </a:r>
            <a:r>
              <a:rPr lang="en-US" altLang="nl-BE"/>
              <a:t> to navigate in the database </a:t>
            </a:r>
            <a:endParaRPr lang="en-US" altLang="nl-BE"/>
          </a:p>
          <a:p>
            <a:pPr lvl="1"/>
            <a:r>
              <a:rPr lang="en-US" altLang="nl-BE"/>
              <a:t>record-at-a-time DML</a:t>
            </a:r>
            <a:endParaRPr lang="en-US" altLang="nl-BE"/>
          </a:p>
          <a:p>
            <a:pPr lvl="1"/>
            <a:r>
              <a:rPr lang="en-US" altLang="nl-BE"/>
              <a:t>no query processor</a:t>
            </a:r>
            <a:endParaRPr lang="en-US" altLang="nl-BE"/>
          </a:p>
          <a:p>
            <a:pPr lvl="0"/>
            <a:r>
              <a:rPr lang="en-US" altLang="nl-BE"/>
              <a:t>Declarative DML</a:t>
            </a:r>
            <a:endParaRPr lang="en-US" altLang="nl-BE"/>
          </a:p>
          <a:p>
            <a:pPr lvl="1"/>
            <a:r>
              <a:rPr lang="en-US" altLang="nl-BE"/>
              <a:t>DML specifies </a:t>
            </a:r>
            <a:r>
              <a:rPr lang="en-US" altLang="nl-BE">
                <a:solidFill>
                  <a:srgbClr val="FF0000"/>
                </a:solidFill>
              </a:rPr>
              <a:t>what</a:t>
            </a:r>
            <a:r>
              <a:rPr lang="en-US" altLang="nl-BE"/>
              <a:t> data should be retrieved or </a:t>
            </a:r>
            <a:r>
              <a:rPr lang="en-US" altLang="nl-BE">
                <a:solidFill>
                  <a:srgbClr val="FF0000"/>
                </a:solidFill>
              </a:rPr>
              <a:t>what</a:t>
            </a:r>
            <a:r>
              <a:rPr lang="en-US" altLang="nl-BE"/>
              <a:t> changes should be made </a:t>
            </a:r>
            <a:endParaRPr lang="en-US" altLang="nl-BE"/>
          </a:p>
          <a:p>
            <a:pPr lvl="1"/>
            <a:r>
              <a:rPr lang="en-US" altLang="nl-BE"/>
              <a:t>set-at-a-time DML</a:t>
            </a:r>
            <a:endParaRPr lang="en-US" altLang="nl-BE"/>
          </a:p>
          <a:p>
            <a:pPr lvl="1"/>
            <a:r>
              <a:rPr lang="en-US" altLang="nl-BE"/>
              <a:t>query processor </a:t>
            </a:r>
            <a:endParaRPr lang="nl-BE" altLang="nl-BE"/>
          </a:p>
        </p:txBody>
      </p:sp>
      <p:sp>
        <p:nvSpPr>
          <p:cNvPr id="194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39FA3AB-0571-4AE2-A173-A48B23EEBFE2}" type="slidenum">
              <a:rPr lang="nl-NL" altLang="nl-BE" sz="1200">
                <a:solidFill>
                  <a:srgbClr val="898989"/>
                </a:solidFill>
                <a:latin typeface="Arial" pitchFamily="34" charset="0"/>
              </a:rPr>
              <a:pPr/>
              <a:t>44</a:t>
            </a:fld>
            <a:endParaRPr lang="nl-NL" altLang="nl-BE" sz="1200">
              <a:solidFill>
                <a:srgbClr val="898989"/>
              </a:solidFill>
              <a:latin typeface="Arial" pitchFamily="34" charset="0"/>
            </a:endParaRPr>
          </a:p>
        </p:txBody>
      </p:sp>
    </p:spTree>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DML Compiler</a:t>
            </a:r>
          </a:p>
        </p:txBody>
      </p:sp>
      <p:sp>
        <p:nvSpPr>
          <p:cNvPr id="21507" name="Content Placeholder 2"/>
          <p:cNvSpPr>
            <a:spLocks noGrp="1"/>
          </p:cNvSpPr>
          <p:nvPr>
            <p:ph idx="1"/>
          </p:nvPr>
        </p:nvSpPr>
        <p:spPr>
          <a:xfrm>
            <a:off x="254000" y="1417638"/>
            <a:ext cx="47625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1200">
                <a:latin typeface="Consolas" pitchFamily="49" charset="0"/>
              </a:rPr>
              <a:t>import java.sql.*;</a:t>
            </a:r>
            <a:endParaRPr lang="nl-BE" altLang="nl-BE" sz="1200">
              <a:latin typeface="Consolas" pitchFamily="49" charset="0"/>
            </a:endParaRPr>
          </a:p>
          <a:p>
            <a:pPr marL="0" lvl="0" indent="0">
              <a:buNone/>
            </a:pPr>
            <a:r>
              <a:rPr lang="en-US" altLang="nl-BE" sz="1200">
                <a:latin typeface="Consolas" pitchFamily="49" charset="0"/>
              </a:rPr>
              <a:t>public class JDBCExample1 {</a:t>
            </a:r>
            <a:endParaRPr lang="nl-BE" altLang="nl-BE" sz="1200">
              <a:latin typeface="Consolas" pitchFamily="49" charset="0"/>
            </a:endParaRPr>
          </a:p>
          <a:p>
            <a:pPr marL="0" lvl="0" indent="0">
              <a:buNone/>
            </a:pPr>
            <a:r>
              <a:rPr lang="en-US" altLang="nl-BE" sz="1200">
                <a:latin typeface="Consolas" pitchFamily="49" charset="0"/>
              </a:rPr>
              <a:t>public static void main(String[] args) {</a:t>
            </a:r>
            <a:endParaRPr lang="nl-BE" altLang="nl-BE" sz="1200">
              <a:latin typeface="Consolas" pitchFamily="49" charset="0"/>
            </a:endParaRPr>
          </a:p>
          <a:p>
            <a:pPr marL="0" lvl="0" indent="0">
              <a:buNone/>
            </a:pPr>
            <a:r>
              <a:rPr lang="en-US" altLang="nl-BE" sz="1200">
                <a:latin typeface="Consolas" pitchFamily="49" charset="0"/>
              </a:rPr>
              <a:t>try {</a:t>
            </a:r>
            <a:endParaRPr lang="nl-BE" altLang="nl-BE" sz="1200">
              <a:latin typeface="Consolas" pitchFamily="49" charset="0"/>
            </a:endParaRPr>
          </a:p>
          <a:p>
            <a:pPr marL="0" lvl="0" indent="0">
              <a:buNone/>
            </a:pPr>
            <a:r>
              <a:rPr lang="en-US" altLang="nl-BE" sz="1200">
                <a:latin typeface="Consolas" pitchFamily="49" charset="0"/>
              </a:rPr>
              <a:t>System.out.println("Loading JDBC driver...");</a:t>
            </a:r>
            <a:endParaRPr lang="nl-BE" altLang="nl-BE" sz="1200">
              <a:latin typeface="Consolas" pitchFamily="49" charset="0"/>
            </a:endParaRPr>
          </a:p>
          <a:p>
            <a:pPr marL="0" lvl="0" indent="0">
              <a:buNone/>
            </a:pPr>
            <a:r>
              <a:rPr lang="en-US" altLang="nl-BE" sz="1200">
                <a:latin typeface="Consolas" pitchFamily="49" charset="0"/>
              </a:rPr>
              <a:t>Class.forName("com.mysql.jdbc.Driver");</a:t>
            </a:r>
            <a:endParaRPr lang="nl-BE" altLang="nl-BE" sz="1200">
              <a:latin typeface="Consolas" pitchFamily="49" charset="0"/>
            </a:endParaRPr>
          </a:p>
          <a:p>
            <a:pPr marL="0" lvl="0" indent="0">
              <a:buNone/>
            </a:pPr>
            <a:r>
              <a:rPr lang="en-US" altLang="nl-BE" sz="1200">
                <a:latin typeface="Consolas" pitchFamily="49" charset="0"/>
              </a:rPr>
              <a:t>System.out.println("JDBC driver loaded!");</a:t>
            </a:r>
            <a:endParaRPr lang="nl-BE" altLang="nl-BE" sz="1200">
              <a:latin typeface="Consolas" pitchFamily="49" charset="0"/>
            </a:endParaRPr>
          </a:p>
          <a:p>
            <a:pPr marL="0" lvl="0" indent="0">
              <a:buNone/>
            </a:pPr>
            <a:r>
              <a:rPr lang="en-US" altLang="nl-BE" sz="1200">
                <a:latin typeface="Consolas" pitchFamily="49" charset="0"/>
              </a:rPr>
              <a:t>} catch (ClassNotFoundException e) {</a:t>
            </a:r>
            <a:endParaRPr lang="nl-BE" altLang="nl-BE" sz="1200">
              <a:latin typeface="Consolas" pitchFamily="49" charset="0"/>
            </a:endParaRPr>
          </a:p>
          <a:p>
            <a:pPr marL="0" lvl="0" indent="0">
              <a:buNone/>
            </a:pPr>
            <a:r>
              <a:rPr lang="en-US" altLang="nl-BE" sz="1200">
                <a:latin typeface="Consolas" pitchFamily="49" charset="0"/>
              </a:rPr>
              <a:t>throw new RuntimeException(e);</a:t>
            </a:r>
            <a:endParaRPr lang="nl-BE" altLang="nl-BE" sz="1200">
              <a:latin typeface="Consolas" pitchFamily="49" charset="0"/>
            </a:endParaRPr>
          </a:p>
          <a:p>
            <a:pPr marL="0" lvl="0" indent="0">
              <a:buNone/>
            </a:pPr>
            <a:r>
              <a:rPr lang="en-US" altLang="nl-BE" sz="1200">
                <a:latin typeface="Consolas" pitchFamily="49" charset="0"/>
              </a:rPr>
              <a:t>}</a:t>
            </a:r>
            <a:endParaRPr lang="nl-BE" altLang="nl-BE" sz="1200">
              <a:latin typeface="Consolas" pitchFamily="49" charset="0"/>
            </a:endParaRPr>
          </a:p>
          <a:p>
            <a:pPr marL="0" lvl="0" indent="0">
              <a:buNone/>
            </a:pPr>
            <a:r>
              <a:rPr lang="en-US" altLang="nl-BE" sz="1200">
                <a:latin typeface="Consolas" pitchFamily="49" charset="0"/>
              </a:rPr>
              <a:t>String url = "jdbc:mysql://localhost:3306/employeeschema";</a:t>
            </a:r>
            <a:endParaRPr lang="nl-BE" altLang="nl-BE" sz="1200">
              <a:latin typeface="Consolas" pitchFamily="49" charset="0"/>
            </a:endParaRPr>
          </a:p>
          <a:p>
            <a:pPr marL="0" lvl="0" indent="0">
              <a:buNone/>
            </a:pPr>
            <a:r>
              <a:rPr lang="en-US" altLang="nl-BE" sz="1200">
                <a:latin typeface="Consolas" pitchFamily="49" charset="0"/>
              </a:rPr>
              <a:t>String username = "root";</a:t>
            </a:r>
            <a:endParaRPr lang="nl-BE" altLang="nl-BE" sz="1200">
              <a:latin typeface="Consolas" pitchFamily="49" charset="0"/>
            </a:endParaRPr>
          </a:p>
          <a:p>
            <a:pPr marL="0" lvl="0" indent="0">
              <a:buNone/>
            </a:pPr>
            <a:r>
              <a:rPr lang="en-US" altLang="nl-BE" sz="1200">
                <a:latin typeface="Consolas" pitchFamily="49" charset="0"/>
              </a:rPr>
              <a:t>String password = "mypassword123";</a:t>
            </a:r>
            <a:endParaRPr lang="nl-BE" altLang="nl-BE" sz="1200">
              <a:latin typeface="Consolas" pitchFamily="49" charset="0"/>
            </a:endParaRPr>
          </a:p>
          <a:p>
            <a:pPr marL="0" lvl="0" indent="0">
              <a:buNone/>
            </a:pPr>
            <a:r>
              <a:rPr lang="en-US" altLang="nl-BE" sz="1200">
                <a:latin typeface="Consolas" pitchFamily="49" charset="0"/>
              </a:rPr>
              <a:t>String query = "</a:t>
            </a:r>
            <a:r>
              <a:rPr lang="en-US" altLang="nl-BE" sz="1200" b="1">
                <a:solidFill>
                  <a:srgbClr val="FF0000"/>
                </a:solidFill>
                <a:latin typeface="Consolas" pitchFamily="49" charset="0"/>
              </a:rPr>
              <a:t>select E.Name, D.DName" +</a:t>
            </a:r>
            <a:endParaRPr lang="nl-BE" altLang="nl-BE" sz="1200">
              <a:solidFill>
                <a:srgbClr val="FF0000"/>
              </a:solidFill>
              <a:latin typeface="Consolas" pitchFamily="49" charset="0"/>
            </a:endParaRPr>
          </a:p>
          <a:p>
            <a:pPr marL="0" lvl="0" indent="0">
              <a:buNone/>
            </a:pPr>
            <a:r>
              <a:rPr lang="en-US" altLang="nl-BE" sz="1200" b="1">
                <a:solidFill>
                  <a:srgbClr val="FF0000"/>
                </a:solidFill>
                <a:latin typeface="Consolas" pitchFamily="49" charset="0"/>
              </a:rPr>
              <a:t>"from employee E, department D" +</a:t>
            </a:r>
            <a:endParaRPr lang="nl-BE" altLang="nl-BE" sz="1200">
              <a:solidFill>
                <a:srgbClr val="FF0000"/>
              </a:solidFill>
              <a:latin typeface="Consolas" pitchFamily="49" charset="0"/>
            </a:endParaRPr>
          </a:p>
          <a:p>
            <a:pPr marL="0" lvl="0" indent="0">
              <a:buNone/>
            </a:pPr>
            <a:r>
              <a:rPr lang="en-US" altLang="nl-BE" sz="1200" b="1">
                <a:solidFill>
                  <a:srgbClr val="FF0000"/>
                </a:solidFill>
                <a:latin typeface="Consolas" pitchFamily="49" charset="0"/>
              </a:rPr>
              <a:t>"where E.DNR=D.DNR;</a:t>
            </a:r>
            <a:r>
              <a:rPr lang="en-US" altLang="nl-BE" sz="1200">
                <a:solidFill>
                  <a:srgbClr val="FF0000"/>
                </a:solidFill>
                <a:latin typeface="Consolas" pitchFamily="49" charset="0"/>
              </a:rPr>
              <a:t>";</a:t>
            </a:r>
            <a:endParaRPr lang="nl-BE" altLang="nl-BE" sz="1200">
              <a:solidFill>
                <a:srgbClr val="FF0000"/>
              </a:solidFill>
              <a:latin typeface="Consolas" pitchFamily="49" charset="0"/>
            </a:endParaRPr>
          </a:p>
          <a:p>
            <a:pPr marL="0" lvl="0" indent="0">
              <a:buNone/>
            </a:pPr>
            <a:r>
              <a:rPr lang="en-US" altLang="nl-BE" sz="1200">
                <a:latin typeface="Consolas" pitchFamily="49" charset="0"/>
              </a:rPr>
              <a:t>Connection connection = null;</a:t>
            </a:r>
            <a:endParaRPr lang="nl-BE" altLang="nl-BE" sz="1200">
              <a:latin typeface="Consolas" pitchFamily="49" charset="0"/>
            </a:endParaRPr>
          </a:p>
          <a:p>
            <a:pPr marL="0" lvl="0" indent="0">
              <a:buNone/>
            </a:pPr>
            <a:r>
              <a:rPr lang="en-US" altLang="nl-BE" sz="1200">
                <a:latin typeface="Consolas" pitchFamily="49" charset="0"/>
              </a:rPr>
              <a:t>Statement stmt=null;</a:t>
            </a:r>
            <a:endParaRPr lang="nl-BE" altLang="nl-BE" sz="1200">
              <a:latin typeface="Consolas" pitchFamily="49" charset="0"/>
            </a:endParaRPr>
          </a:p>
        </p:txBody>
      </p:sp>
      <p:sp>
        <p:nvSpPr>
          <p:cNvPr id="215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8FC2E7D-B1E9-45B5-B298-9456CAE49746}" type="slidenum">
              <a:rPr lang="nl-NL" altLang="nl-BE" sz="1200">
                <a:solidFill>
                  <a:srgbClr val="898989"/>
                </a:solidFill>
                <a:latin typeface="Arial" pitchFamily="34" charset="0"/>
              </a:rPr>
              <a:pPr/>
              <a:t>45</a:t>
            </a:fld>
            <a:endParaRPr lang="nl-NL" altLang="nl-BE" sz="1200">
              <a:solidFill>
                <a:srgbClr val="898989"/>
              </a:solidFill>
              <a:latin typeface="Arial" pitchFamily="34" charset="0"/>
            </a:endParaRPr>
          </a:p>
        </p:txBody>
      </p:sp>
      <p:sp>
        <p:nvSpPr>
          <p:cNvPr id="21509" name="Content Placeholder 2"/>
          <p:cNvSpPr/>
          <p:nvPr/>
        </p:nvSpPr>
        <p:spPr>
          <a:xfrm>
            <a:off x="5626100" y="1417638"/>
            <a:ext cx="4762500" cy="4525962"/>
          </a:xfrm>
          <a:prstGeom prst="rect">
            <a:avLst/>
          </a:prstGeom>
          <a:noFill/>
          <a:ln>
            <a:noFill/>
            <a:miter lim="800000"/>
          </a:ln>
        </p:spPr>
        <p:txBody>
          <a:bodyPr>
            <a:noAutofit/>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buNone/>
            </a:pPr>
            <a:r>
              <a:rPr lang="en-US" altLang="nl-BE" sz="1200">
                <a:latin typeface="Consolas" pitchFamily="49" charset="0"/>
              </a:rPr>
              <a:t>try {</a:t>
            </a:r>
            <a:endParaRPr lang="nl-BE" altLang="nl-BE" sz="1200">
              <a:latin typeface="Consolas" pitchFamily="49" charset="0"/>
            </a:endParaRPr>
          </a:p>
          <a:p>
            <a:pPr marL="0" lvl="0" indent="0">
              <a:buNone/>
            </a:pPr>
            <a:r>
              <a:rPr lang="en-US" altLang="nl-BE" sz="1200">
                <a:latin typeface="Consolas" pitchFamily="49" charset="0"/>
              </a:rPr>
              <a:t>System.out.println("Connecting to database");</a:t>
            </a:r>
            <a:endParaRPr lang="nl-BE" altLang="nl-BE" sz="1200">
              <a:latin typeface="Consolas" pitchFamily="49" charset="0"/>
            </a:endParaRPr>
          </a:p>
          <a:p>
            <a:pPr marL="0" lvl="0" indent="0">
              <a:buNone/>
            </a:pPr>
            <a:r>
              <a:rPr lang="en-US" altLang="nl-BE" sz="1200">
                <a:latin typeface="Consolas" pitchFamily="49" charset="0"/>
              </a:rPr>
              <a:t>connection = DriverManager.getConnection(url, username, password);</a:t>
            </a:r>
            <a:endParaRPr lang="nl-BE" altLang="nl-BE" sz="1200">
              <a:latin typeface="Consolas" pitchFamily="49" charset="0"/>
            </a:endParaRPr>
          </a:p>
          <a:p>
            <a:pPr marL="0" lvl="0" indent="0">
              <a:buNone/>
            </a:pPr>
            <a:r>
              <a:rPr lang="en-US" altLang="nl-BE" sz="1200">
                <a:latin typeface="Consolas" pitchFamily="49" charset="0"/>
              </a:rPr>
              <a:t>System.out.println("MySQL Database connected!");</a:t>
            </a:r>
            <a:endParaRPr lang="nl-BE" altLang="nl-BE" sz="1200">
              <a:latin typeface="Consolas" pitchFamily="49" charset="0"/>
            </a:endParaRPr>
          </a:p>
          <a:p>
            <a:pPr marL="0" lvl="0" indent="0">
              <a:buNone/>
            </a:pPr>
            <a:r>
              <a:rPr lang="en-US" altLang="nl-BE" sz="1200">
                <a:latin typeface="Consolas" pitchFamily="49" charset="0"/>
              </a:rPr>
              <a:t>stmt = connection.createStatement();</a:t>
            </a:r>
            <a:endParaRPr lang="nl-BE" altLang="nl-BE" sz="1200">
              <a:latin typeface="Consolas" pitchFamily="49" charset="0"/>
            </a:endParaRPr>
          </a:p>
          <a:p>
            <a:pPr marL="0" lvl="0" indent="0">
              <a:buNone/>
            </a:pPr>
            <a:r>
              <a:rPr lang="en-US" altLang="nl-BE" sz="1200">
                <a:latin typeface="Consolas" pitchFamily="49" charset="0"/>
              </a:rPr>
              <a:t>ResultSet rs = stmt.executeQuery(query);</a:t>
            </a:r>
            <a:endParaRPr lang="nl-BE" altLang="nl-BE" sz="1200">
              <a:latin typeface="Consolas" pitchFamily="49" charset="0"/>
            </a:endParaRPr>
          </a:p>
          <a:p>
            <a:pPr marL="0" lvl="0" indent="0">
              <a:buNone/>
            </a:pPr>
            <a:r>
              <a:rPr lang="en-US" altLang="nl-BE" sz="1200">
                <a:latin typeface="Consolas" pitchFamily="49" charset="0"/>
              </a:rPr>
              <a:t>while (rs.next()) {</a:t>
            </a:r>
            <a:endParaRPr lang="nl-BE" altLang="nl-BE" sz="1200">
              <a:latin typeface="Consolas" pitchFamily="49" charset="0"/>
            </a:endParaRPr>
          </a:p>
          <a:p>
            <a:pPr marL="0" lvl="0" indent="0">
              <a:buNone/>
            </a:pPr>
            <a:r>
              <a:rPr lang="en-US" altLang="nl-BE" sz="1200">
                <a:latin typeface="Consolas" pitchFamily="49" charset="0"/>
              </a:rPr>
              <a:t>System.out.print(rs.getString(1));</a:t>
            </a:r>
            <a:endParaRPr lang="nl-BE" altLang="nl-BE" sz="1200">
              <a:latin typeface="Consolas" pitchFamily="49" charset="0"/>
            </a:endParaRPr>
          </a:p>
          <a:p>
            <a:pPr marL="0" lvl="0" indent="0">
              <a:buNone/>
            </a:pPr>
            <a:r>
              <a:rPr lang="en-US" altLang="nl-BE" sz="1200">
                <a:latin typeface="Consolas" pitchFamily="49" charset="0"/>
              </a:rPr>
              <a:t>System.out.print(" ");</a:t>
            </a:r>
            <a:endParaRPr lang="nl-BE" altLang="nl-BE" sz="1200">
              <a:latin typeface="Consolas" pitchFamily="49" charset="0"/>
            </a:endParaRPr>
          </a:p>
          <a:p>
            <a:pPr marL="0" lvl="0" indent="0">
              <a:buNone/>
            </a:pPr>
            <a:r>
              <a:rPr lang="en-US" altLang="nl-BE" sz="1200">
                <a:latin typeface="Consolas" pitchFamily="49" charset="0"/>
              </a:rPr>
              <a:t>System.out.println(rs.getString(2));</a:t>
            </a:r>
            <a:endParaRPr lang="nl-BE" altLang="nl-BE" sz="1200">
              <a:latin typeface="Consolas" pitchFamily="49" charset="0"/>
            </a:endParaRPr>
          </a:p>
          <a:p>
            <a:pPr marL="0" lvl="0" indent="0">
              <a:buNone/>
            </a:pPr>
            <a:r>
              <a:rPr lang="en-US" altLang="nl-BE" sz="1200">
                <a:latin typeface="Consolas" pitchFamily="49" charset="0"/>
              </a:rPr>
              <a:t>}</a:t>
            </a:r>
            <a:endParaRPr lang="nl-BE" altLang="nl-BE" sz="1200">
              <a:latin typeface="Consolas" pitchFamily="49" charset="0"/>
            </a:endParaRPr>
          </a:p>
          <a:p>
            <a:pPr marL="0" lvl="0" indent="0">
              <a:buNone/>
            </a:pPr>
            <a:r>
              <a:rPr lang="en-US" altLang="nl-BE" sz="1200">
                <a:latin typeface="Consolas" pitchFamily="49" charset="0"/>
              </a:rPr>
              <a:t>stmt.close();</a:t>
            </a:r>
            <a:endParaRPr lang="nl-BE" altLang="nl-BE" sz="1200">
              <a:latin typeface="Consolas" pitchFamily="49" charset="0"/>
            </a:endParaRPr>
          </a:p>
          <a:p>
            <a:pPr marL="0" lvl="0" indent="0">
              <a:buNone/>
            </a:pPr>
            <a:r>
              <a:rPr lang="en-US" altLang="nl-BE" sz="1200">
                <a:latin typeface="Consolas" pitchFamily="49" charset="0"/>
              </a:rPr>
              <a:t>} catch (SQLException e) {</a:t>
            </a:r>
            <a:endParaRPr lang="nl-BE" altLang="nl-BE" sz="1200">
              <a:latin typeface="Consolas" pitchFamily="49" charset="0"/>
            </a:endParaRPr>
          </a:p>
          <a:p>
            <a:pPr marL="0" lvl="0" indent="0">
              <a:buNone/>
            </a:pPr>
            <a:r>
              <a:rPr lang="en-US" altLang="nl-BE" sz="1200">
                <a:latin typeface="Consolas" pitchFamily="49" charset="0"/>
              </a:rPr>
              <a:t>System.out.println(e.toString());</a:t>
            </a:r>
            <a:endParaRPr lang="nl-BE" altLang="nl-BE" sz="1200">
              <a:latin typeface="Consolas" pitchFamily="49" charset="0"/>
            </a:endParaRPr>
          </a:p>
          <a:p>
            <a:pPr marL="0" lvl="0" indent="0">
              <a:buNone/>
            </a:pPr>
            <a:r>
              <a:rPr lang="en-US" altLang="nl-BE" sz="1200">
                <a:latin typeface="Consolas" pitchFamily="49" charset="0"/>
              </a:rPr>
              <a:t>} finally {</a:t>
            </a:r>
            <a:endParaRPr lang="nl-BE" altLang="nl-BE" sz="1200">
              <a:latin typeface="Consolas" pitchFamily="49" charset="0"/>
            </a:endParaRPr>
          </a:p>
          <a:p>
            <a:pPr marL="0" lvl="0" indent="0">
              <a:buNone/>
            </a:pPr>
            <a:r>
              <a:rPr lang="en-US" altLang="nl-BE" sz="1200">
                <a:latin typeface="Consolas" pitchFamily="49" charset="0"/>
              </a:rPr>
              <a:t>System.out.println("Closing the connection.");</a:t>
            </a:r>
            <a:endParaRPr lang="nl-BE" altLang="nl-BE" sz="1200">
              <a:latin typeface="Consolas" pitchFamily="49" charset="0"/>
            </a:endParaRPr>
          </a:p>
          <a:p>
            <a:pPr marL="0" lvl="0" indent="0">
              <a:buNone/>
            </a:pPr>
            <a:r>
              <a:rPr lang="en-US" altLang="nl-BE" sz="1200">
                <a:latin typeface="Consolas" pitchFamily="49" charset="0"/>
              </a:rPr>
              <a:t>if (connection != null) {</a:t>
            </a:r>
            <a:endParaRPr lang="nl-BE" altLang="nl-BE" sz="1200">
              <a:latin typeface="Consolas" pitchFamily="49" charset="0"/>
            </a:endParaRPr>
          </a:p>
          <a:p>
            <a:pPr marL="0" lvl="0" indent="0">
              <a:buNone/>
            </a:pPr>
            <a:r>
              <a:rPr lang="en-US" altLang="nl-BE" sz="1200">
                <a:latin typeface="Consolas" pitchFamily="49" charset="0"/>
              </a:rPr>
              <a:t>try {</a:t>
            </a:r>
            <a:endParaRPr lang="nl-BE" altLang="nl-BE" sz="1200">
              <a:latin typeface="Consolas" pitchFamily="49" charset="0"/>
            </a:endParaRPr>
          </a:p>
          <a:p>
            <a:pPr marL="0" lvl="0" indent="0">
              <a:buNone/>
            </a:pPr>
            <a:r>
              <a:rPr lang="en-US" altLang="nl-BE" sz="1200">
                <a:latin typeface="Consolas" pitchFamily="49" charset="0"/>
              </a:rPr>
              <a:t>connection.close();</a:t>
            </a:r>
            <a:endParaRPr lang="nl-BE" altLang="nl-BE" sz="1200">
              <a:latin typeface="Consolas" pitchFamily="49" charset="0"/>
            </a:endParaRPr>
          </a:p>
          <a:p>
            <a:pPr marL="0" lvl="0" indent="0">
              <a:buNone/>
            </a:pPr>
            <a:r>
              <a:rPr lang="en-US" altLang="nl-BE" sz="1200">
                <a:latin typeface="Consolas" pitchFamily="49" charset="0"/>
              </a:rPr>
              <a:t>} catch (SQLException ignore) {}}}}</a:t>
            </a:r>
            <a:endParaRPr lang="nl-BE" altLang="nl-BE" sz="1200">
              <a:latin typeface="Consolas" pitchFamily="49" charset="0"/>
            </a:endParaRPr>
          </a:p>
        </p:txBody>
      </p:sp>
    </p:spTree>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DML Compiler</a:t>
            </a:r>
          </a:p>
        </p:txBody>
      </p:sp>
      <p:sp>
        <p:nvSpPr>
          <p:cNvPr id="23555" name="Content Placeholder 2"/>
          <p:cNvSpPr>
            <a:spLocks noGrp="1"/>
          </p:cNvSpPr>
          <p:nvPr>
            <p:ph idx="1"/>
          </p:nvPr>
        </p:nvSpPr>
        <p:spPr>
          <a:xfrm>
            <a:off x="495300" y="1417638"/>
            <a:ext cx="92710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3600"/>
              <a:t>Impedance mismatch problem</a:t>
            </a:r>
            <a:endParaRPr lang="en-US" altLang="nl-BE" sz="3600"/>
          </a:p>
          <a:p>
            <a:pPr lvl="1"/>
            <a:r>
              <a:rPr lang="en-US" altLang="nl-BE" sz="3200"/>
              <a:t>mapping between OO (e.g. Java) and relational (e.g. SQL) concepts </a:t>
            </a:r>
            <a:endParaRPr lang="en-US" altLang="nl-BE" sz="3200"/>
          </a:p>
          <a:p>
            <a:pPr lvl="0"/>
            <a:r>
              <a:rPr lang="en-US" altLang="nl-BE" sz="3600"/>
              <a:t>Impedance mismatch solutions</a:t>
            </a:r>
            <a:endParaRPr lang="en-US" altLang="nl-BE" sz="3600"/>
          </a:p>
          <a:p>
            <a:pPr lvl="1"/>
            <a:r>
              <a:rPr lang="en-US" altLang="nl-BE" sz="3200"/>
              <a:t>host language and DBMS with comparable data structures (e.g., Java and OODBMS)</a:t>
            </a:r>
            <a:endParaRPr lang="en-US" altLang="nl-BE" sz="3200"/>
          </a:p>
          <a:p>
            <a:pPr lvl="1"/>
            <a:r>
              <a:rPr lang="en-US" altLang="nl-BE" sz="3200"/>
              <a:t>middleware to map the data structures from the DBMS to the host language and vice versa</a:t>
            </a:r>
            <a:endParaRPr lang="en-US" altLang="nl-BE" sz="3200"/>
          </a:p>
          <a:p>
            <a:pPr lvl="0"/>
            <a:endParaRPr lang="nl-BE" altLang="nl-BE"/>
          </a:p>
        </p:txBody>
      </p:sp>
      <p:sp>
        <p:nvSpPr>
          <p:cNvPr id="235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35BB902-6021-4A86-AD23-DF6B562BB667}" type="slidenum">
              <a:rPr lang="nl-NL" altLang="nl-BE" sz="1200">
                <a:solidFill>
                  <a:srgbClr val="898989"/>
                </a:solidFill>
                <a:latin typeface="Arial" pitchFamily="34" charset="0"/>
              </a:rPr>
              <a:pPr/>
              <a:t>46</a:t>
            </a:fld>
            <a:endParaRPr lang="nl-NL" altLang="nl-BE" sz="1200">
              <a:solidFill>
                <a:srgbClr val="898989"/>
              </a:solidFill>
              <a:latin typeface="Arial" pitchFamily="34" charset="0"/>
            </a:endParaRPr>
          </a:p>
        </p:txBody>
      </p:sp>
    </p:spTree>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DML Compiler</a:t>
            </a:r>
          </a:p>
        </p:txBody>
      </p:sp>
      <p:sp>
        <p:nvSpPr>
          <p:cNvPr id="25603"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0A0357E-8F78-4A2D-AFB4-AA784A3698CA}" type="slidenum">
              <a:rPr lang="nl-NL" altLang="nl-BE" sz="1200">
                <a:solidFill>
                  <a:srgbClr val="898989"/>
                </a:solidFill>
                <a:latin typeface="Arial" pitchFamily="34" charset="0"/>
              </a:rPr>
              <a:pPr/>
              <a:t>47</a:t>
            </a:fld>
            <a:endParaRPr lang="nl-NL" altLang="nl-BE" sz="1200">
              <a:solidFill>
                <a:srgbClr val="898989"/>
              </a:solidFill>
              <a:latin typeface="Arial" pitchFamily="34" charset="0"/>
            </a:endParaRPr>
          </a:p>
        </p:txBody>
      </p:sp>
      <p:pic>
        <p:nvPicPr>
          <p:cNvPr id="25604" name="Picture 4"/>
          <p:cNvPicPr>
            <a:picLocks noChangeAspect="1"/>
          </p:cNvPicPr>
          <p:nvPr/>
        </p:nvPicPr>
        <p:blipFill>
          <a:blip r:embed="rId3"/>
          <a:stretch>
            <a:fillRect/>
          </a:stretch>
        </p:blipFill>
        <p:spPr>
          <a:xfrm>
            <a:off x="495300" y="1495425"/>
            <a:ext cx="9544050" cy="4860925"/>
          </a:xfrm>
          <a:prstGeom prst="rect">
            <a:avLst/>
          </a:prstGeom>
          <a:noFill/>
          <a:ln>
            <a:noFill/>
            <a:miter lim="800000"/>
          </a:ln>
        </p:spPr>
      </p:pic>
    </p:spTree>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DML Compiler</a:t>
            </a:r>
          </a:p>
        </p:txBody>
      </p:sp>
      <p:sp>
        <p:nvSpPr>
          <p:cNvPr id="2765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DML compiler starts by extracting the DML statements from the host language. </a:t>
            </a:r>
          </a:p>
          <a:p>
            <a:pPr lvl="0"/>
            <a:r>
              <a:t>DML compiler then collaborates with the query parser, query rewriter, query optimizer, and query executor for executing the DML statements</a:t>
            </a:r>
          </a:p>
          <a:p>
            <a:pPr lvl="0"/>
            <a:r>
              <a:t>Errors are generated and reported if necessary</a:t>
            </a:r>
          </a:p>
        </p:txBody>
      </p:sp>
      <p:sp>
        <p:nvSpPr>
          <p:cNvPr id="276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CEEF2F6-905A-48A7-93F3-AC0DF1855B74}" type="slidenum">
              <a:rPr lang="nl-NL" altLang="nl-BE" sz="1200">
                <a:solidFill>
                  <a:srgbClr val="898989"/>
                </a:solidFill>
                <a:latin typeface="Arial" pitchFamily="34" charset="0"/>
              </a:rPr>
              <a:pPr/>
              <a:t>48</a:t>
            </a:fld>
            <a:endParaRPr lang="nl-NL" altLang="nl-BE" sz="1200">
              <a:solidFill>
                <a:srgbClr val="898989"/>
              </a:solidFill>
              <a:latin typeface="Arial" pitchFamily="34" charset="0"/>
            </a:endParaRPr>
          </a:p>
        </p:txBody>
      </p:sp>
    </p:spTree>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Query Parser and Query Rewriter</a:t>
            </a:r>
          </a:p>
        </p:txBody>
      </p:sp>
      <p:sp>
        <p:nvSpPr>
          <p:cNvPr id="2969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Query parser parses the query into an internal representation format </a:t>
            </a:r>
          </a:p>
          <a:p>
            <a:pPr lvl="0"/>
            <a:r>
              <a:t>Query parser checks the query for syntactical and semantical correctness</a:t>
            </a:r>
          </a:p>
          <a:p>
            <a:pPr lvl="0"/>
            <a:r>
              <a:t>Query rewriter optimizes the query, independently of the current database state</a:t>
            </a:r>
          </a:p>
        </p:txBody>
      </p:sp>
      <p:sp>
        <p:nvSpPr>
          <p:cNvPr id="297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48DD4D1-600B-4616-BDCE-F6518F07DAB9}" type="slidenum">
              <a:rPr lang="nl-NL" altLang="nl-BE" sz="1200">
                <a:solidFill>
                  <a:srgbClr val="898989"/>
                </a:solidFill>
                <a:latin typeface="Arial" pitchFamily="34" charset="0"/>
              </a:rPr>
              <a:pPr/>
              <a:t>49</a:t>
            </a:fld>
            <a:endParaRPr lang="nl-NL" altLang="nl-BE" sz="1200">
              <a:solidFill>
                <a:srgbClr val="898989"/>
              </a:solidFill>
              <a:latin typeface="Arial" pitchFamily="34" charset="0"/>
            </a:endParaRPr>
          </a:p>
        </p:txBody>
      </p:sp>
    </p:spTree>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File versus Database Approach to Data Management</a:t>
            </a:r>
            <a:endParaRPr lang="nl-BE" altLang="nl-BE" sz="3200"/>
          </a:p>
        </p:txBody>
      </p:sp>
      <p:sp>
        <p:nvSpPr>
          <p:cNvPr id="13315"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54A2C40-494F-4EA4-BE24-38D66090DD27}" type="slidenum">
              <a:rPr lang="nl-NL" altLang="nl-BE" sz="1200">
                <a:solidFill>
                  <a:srgbClr val="898989"/>
                </a:solidFill>
                <a:latin typeface="Arial" pitchFamily="34" charset="0"/>
              </a:rPr>
              <a:pPr/>
              <a:t>5</a:t>
            </a:fld>
            <a:endParaRPr lang="nl-NL" altLang="nl-BE" sz="1200">
              <a:solidFill>
                <a:srgbClr val="898989"/>
              </a:solidFill>
              <a:latin typeface="Arial" pitchFamily="34" charset="0"/>
            </a:endParaRPr>
          </a:p>
        </p:txBody>
      </p:sp>
      <p:pic>
        <p:nvPicPr>
          <p:cNvPr id="13316" name="Picture 4"/>
          <p:cNvPicPr>
            <a:picLocks noChangeAspect="1"/>
          </p:cNvPicPr>
          <p:nvPr/>
        </p:nvPicPr>
        <p:blipFill>
          <a:blip r:embed="rId3"/>
          <a:stretch>
            <a:fillRect/>
          </a:stretch>
        </p:blipFill>
        <p:spPr>
          <a:xfrm>
            <a:off x="1163638" y="1616075"/>
            <a:ext cx="7578725" cy="4541838"/>
          </a:xfrm>
          <a:prstGeom prst="rect">
            <a:avLst/>
          </a:prstGeom>
          <a:noFill/>
          <a:ln>
            <a:noFill/>
            <a:miter lim="800000"/>
          </a:ln>
        </p:spPr>
      </p:pic>
    </p:spTree>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Query Optimizer</a:t>
            </a:r>
          </a:p>
        </p:txBody>
      </p:sp>
      <p:sp>
        <p:nvSpPr>
          <p:cNvPr id="31747" name="Content Placeholder 2"/>
          <p:cNvSpPr>
            <a:spLocks noGrp="1"/>
          </p:cNvSpPr>
          <p:nvPr>
            <p:ph idx="1"/>
          </p:nvPr>
        </p:nvSpPr>
        <p:spPr>
          <a:xfrm>
            <a:off x="279400" y="1308100"/>
            <a:ext cx="91313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Query optimizer optimizes the query based upon the current database state (based upon e.g. predefined indexes)</a:t>
            </a:r>
            <a:endParaRPr lang="en-US" altLang="nl-BE" sz="2800"/>
          </a:p>
          <a:p>
            <a:pPr lvl="0"/>
            <a:r>
              <a:rPr lang="en-US" altLang="nl-BE" sz="2800"/>
              <a:t>Query optimizer comes up with various query execution plans and evaluates their cost in terms of estimated</a:t>
            </a:r>
            <a:endParaRPr lang="en-US" altLang="nl-BE" sz="2800"/>
          </a:p>
          <a:p>
            <a:pPr lvl="1"/>
            <a:r>
              <a:rPr lang="en-US" altLang="nl-BE" sz="2400"/>
              <a:t>number of I/O operations</a:t>
            </a:r>
            <a:endParaRPr lang="en-US" altLang="nl-BE" sz="2400"/>
          </a:p>
          <a:p>
            <a:pPr lvl="1"/>
            <a:r>
              <a:rPr lang="en-US" altLang="nl-BE" sz="2400"/>
              <a:t>CPU processing cost</a:t>
            </a:r>
            <a:endParaRPr lang="en-US" altLang="nl-BE" sz="2400"/>
          </a:p>
          <a:p>
            <a:pPr lvl="1"/>
            <a:r>
              <a:rPr lang="en-US" altLang="nl-BE" sz="2400"/>
              <a:t>execution time</a:t>
            </a:r>
            <a:endParaRPr lang="en-US" altLang="nl-BE" sz="2400"/>
          </a:p>
          <a:p>
            <a:pPr lvl="0"/>
            <a:r>
              <a:rPr lang="en-US" altLang="nl-BE" sz="2800"/>
              <a:t>Estimates based on catalog information combined with statistical inference</a:t>
            </a:r>
            <a:endParaRPr lang="en-US" altLang="nl-BE" sz="2800"/>
          </a:p>
          <a:p>
            <a:pPr lvl="0"/>
            <a:r>
              <a:rPr lang="en-US" altLang="nl-BE" sz="2800"/>
              <a:t>Query optimizer is a key competitive asset of a DBMS</a:t>
            </a:r>
            <a:endParaRPr lang="nl-BE" altLang="nl-BE" sz="2800"/>
          </a:p>
        </p:txBody>
      </p:sp>
      <p:sp>
        <p:nvSpPr>
          <p:cNvPr id="317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49EFE5A-42C6-43CD-A506-DFA4396EE321}" type="slidenum">
              <a:rPr lang="nl-NL" altLang="nl-BE" sz="1200">
                <a:solidFill>
                  <a:srgbClr val="898989"/>
                </a:solidFill>
                <a:latin typeface="Arial" pitchFamily="34" charset="0"/>
              </a:rPr>
              <a:pPr/>
              <a:t>50</a:t>
            </a:fld>
            <a:endParaRPr lang="nl-NL" altLang="nl-BE" sz="1200">
              <a:solidFill>
                <a:srgbClr val="898989"/>
              </a:solidFill>
              <a:latin typeface="Arial" pitchFamily="34" charset="0"/>
            </a:endParaRPr>
          </a:p>
        </p:txBody>
      </p:sp>
    </p:spTree>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Query executor</a:t>
            </a:r>
          </a:p>
        </p:txBody>
      </p:sp>
      <p:sp>
        <p:nvSpPr>
          <p:cNvPr id="3379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Result of the query optimization is a final execution plan</a:t>
            </a:r>
          </a:p>
          <a:p>
            <a:pPr lvl="0"/>
            <a:r>
              <a:t>Query executor takes care of the actual execution by calling on the storage manager to retrieve the data requested</a:t>
            </a:r>
          </a:p>
        </p:txBody>
      </p:sp>
      <p:sp>
        <p:nvSpPr>
          <p:cNvPr id="337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CDEA50BF-C5A4-4C36-87C7-A5974188FF53}" type="slidenum">
              <a:rPr lang="nl-NL" altLang="nl-BE" sz="1200">
                <a:solidFill>
                  <a:srgbClr val="898989"/>
                </a:solidFill>
                <a:latin typeface="Arial" pitchFamily="34" charset="0"/>
              </a:rPr>
              <a:pPr/>
              <a:t>51</a:t>
            </a:fld>
            <a:endParaRPr lang="nl-NL" altLang="nl-BE" sz="1200">
              <a:solidFill>
                <a:srgbClr val="898989"/>
              </a:solidFill>
              <a:latin typeface="Arial" pitchFamily="34" charset="0"/>
            </a:endParaRPr>
          </a:p>
        </p:txBody>
      </p:sp>
    </p:spTree>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Storage manager</a:t>
            </a:r>
          </a:p>
        </p:txBody>
      </p:sp>
      <p:sp>
        <p:nvSpPr>
          <p:cNvPr id="3584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Storage manager governs physical file access and supervises the correct and efficient storage of data  </a:t>
            </a:r>
            <a:endParaRPr lang="en-US" altLang="nl-BE"/>
          </a:p>
          <a:p>
            <a:pPr lvl="0"/>
            <a:r>
              <a:rPr lang="en-US" altLang="nl-BE"/>
              <a:t>Storage manager consists of </a:t>
            </a:r>
            <a:endParaRPr lang="en-US" altLang="nl-BE"/>
          </a:p>
          <a:p>
            <a:pPr lvl="1"/>
            <a:r>
              <a:rPr lang="en-US" altLang="nl-BE"/>
              <a:t>transaction manager</a:t>
            </a:r>
            <a:endParaRPr lang="en-US" altLang="nl-BE"/>
          </a:p>
          <a:p>
            <a:pPr lvl="1"/>
            <a:r>
              <a:rPr lang="en-US" altLang="nl-BE"/>
              <a:t>buffer manager</a:t>
            </a:r>
            <a:endParaRPr lang="en-US" altLang="nl-BE"/>
          </a:p>
          <a:p>
            <a:pPr lvl="1"/>
            <a:r>
              <a:rPr lang="en-US" altLang="nl-BE"/>
              <a:t>lock manager </a:t>
            </a:r>
            <a:endParaRPr lang="en-US" altLang="nl-BE"/>
          </a:p>
          <a:p>
            <a:pPr lvl="1"/>
            <a:r>
              <a:rPr lang="en-US" altLang="nl-BE"/>
              <a:t>recovery manager</a:t>
            </a:r>
            <a:endParaRPr lang="nl-BE" altLang="nl-BE"/>
          </a:p>
        </p:txBody>
      </p:sp>
      <p:sp>
        <p:nvSpPr>
          <p:cNvPr id="358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5DF58AA-BEED-49D6-A4A7-B0D6AED20DAC}" type="slidenum">
              <a:rPr lang="nl-NL" altLang="nl-BE" sz="1200">
                <a:solidFill>
                  <a:srgbClr val="898989"/>
                </a:solidFill>
                <a:latin typeface="Arial" pitchFamily="34" charset="0"/>
              </a:rPr>
              <a:pPr/>
              <a:t>52</a:t>
            </a:fld>
            <a:endParaRPr lang="nl-NL" altLang="nl-BE" sz="1200">
              <a:solidFill>
                <a:srgbClr val="898989"/>
              </a:solidFill>
              <a:latin typeface="Arial" pitchFamily="34" charset="0"/>
            </a:endParaRPr>
          </a:p>
        </p:txBody>
      </p:sp>
    </p:spTree>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Transaction manager</a:t>
            </a:r>
          </a:p>
        </p:txBody>
      </p:sp>
      <p:sp>
        <p:nvSpPr>
          <p:cNvPr id="3789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Transaction manager supervises execution of database transactions</a:t>
            </a:r>
            <a:endParaRPr lang="en-US" altLang="nl-BE" sz="2800"/>
          </a:p>
          <a:p>
            <a:pPr lvl="1"/>
            <a:r>
              <a:rPr lang="en-US" altLang="nl-BE" sz="2400"/>
              <a:t>a database transaction is a sequence of read/write operations considered to be an atomic unit</a:t>
            </a:r>
            <a:endParaRPr lang="en-US" altLang="nl-BE" sz="2400"/>
          </a:p>
          <a:p>
            <a:pPr lvl="0"/>
            <a:r>
              <a:rPr lang="en-US" altLang="nl-BE" sz="2800"/>
              <a:t>Transaction manager creates a schedule with interleaved read/write operations</a:t>
            </a:r>
            <a:endParaRPr lang="en-US" altLang="nl-BE" sz="2800"/>
          </a:p>
          <a:p>
            <a:pPr lvl="0"/>
            <a:r>
              <a:rPr lang="en-US" altLang="nl-BE" sz="2800"/>
              <a:t>Transaction manager guarantees ACID properties</a:t>
            </a:r>
            <a:endParaRPr lang="en-US" altLang="nl-BE" sz="2800"/>
          </a:p>
          <a:p>
            <a:pPr lvl="0"/>
            <a:r>
              <a:rPr lang="en-US" altLang="nl-BE" sz="2800"/>
              <a:t>COMMIT a transaction upon successful execution and ROLLBACK a transaction upon unsuccessful execution</a:t>
            </a:r>
            <a:endParaRPr lang="nl-BE" altLang="nl-BE" sz="2800"/>
          </a:p>
        </p:txBody>
      </p:sp>
      <p:sp>
        <p:nvSpPr>
          <p:cNvPr id="3789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DE23E11-FA02-48F2-928F-C92862834583}" type="slidenum">
              <a:rPr lang="nl-NL" altLang="nl-BE" sz="1200">
                <a:solidFill>
                  <a:srgbClr val="898989"/>
                </a:solidFill>
                <a:latin typeface="Arial" pitchFamily="34" charset="0"/>
              </a:rPr>
              <a:pPr/>
              <a:t>53</a:t>
            </a:fld>
            <a:endParaRPr lang="nl-NL" altLang="nl-BE" sz="1200">
              <a:solidFill>
                <a:srgbClr val="898989"/>
              </a:solidFill>
              <a:latin typeface="Arial" pitchFamily="34" charset="0"/>
            </a:endParaRPr>
          </a:p>
        </p:txBody>
      </p:sp>
    </p:spTree>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Buffer Manager</a:t>
            </a:r>
          </a:p>
        </p:txBody>
      </p:sp>
      <p:sp>
        <p:nvSpPr>
          <p:cNvPr id="39939" name="Content Placeholder 2"/>
          <p:cNvSpPr>
            <a:spLocks noGrp="1"/>
          </p:cNvSpPr>
          <p:nvPr>
            <p:ph idx="1"/>
          </p:nvPr>
        </p:nvSpPr>
        <p:spPr>
          <a:xfrm>
            <a:off x="393700" y="1417638"/>
            <a:ext cx="91186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Buffer manager manages buffer memory of the DBMS</a:t>
            </a:r>
            <a:endParaRPr lang="en-US" altLang="nl-BE" sz="2800"/>
          </a:p>
          <a:p>
            <a:pPr lvl="0"/>
            <a:r>
              <a:rPr lang="en-US" altLang="nl-BE" sz="2800"/>
              <a:t>Buffer manager intelligently caches data in the buffer</a:t>
            </a:r>
            <a:endParaRPr lang="en-US" altLang="nl-BE" sz="2800"/>
          </a:p>
          <a:p>
            <a:pPr lvl="0"/>
            <a:r>
              <a:rPr lang="en-US" altLang="nl-BE" sz="2800"/>
              <a:t>Example strategies:</a:t>
            </a:r>
            <a:endParaRPr lang="en-US" altLang="nl-BE" sz="2800"/>
          </a:p>
          <a:p>
            <a:pPr lvl="1"/>
            <a:r>
              <a:rPr lang="en-US" altLang="nl-BE" sz="2400"/>
              <a:t>Data locality: data recently retrieved is likely to be retrieved again</a:t>
            </a:r>
            <a:endParaRPr lang="en-US" altLang="nl-BE" sz="2400"/>
          </a:p>
          <a:p>
            <a:pPr lvl="1"/>
            <a:r>
              <a:rPr lang="en-US" altLang="nl-BE" sz="2400"/>
              <a:t>20/80 law: 80% of the transactions read or write only 20% of the data</a:t>
            </a:r>
            <a:endParaRPr lang="en-US" altLang="nl-BE" sz="2400"/>
          </a:p>
          <a:p>
            <a:pPr lvl="0"/>
            <a:r>
              <a:rPr lang="en-US" altLang="nl-BE" sz="2800"/>
              <a:t>Buffer manager needs to adopt smart replacement strategy in case buffer is full</a:t>
            </a:r>
            <a:endParaRPr lang="en-US" altLang="nl-BE" sz="2800"/>
          </a:p>
          <a:p>
            <a:pPr lvl="0"/>
            <a:r>
              <a:rPr lang="en-US" altLang="nl-BE" sz="2800"/>
              <a:t>Buffer manager needs to interact with lock manager</a:t>
            </a:r>
            <a:endParaRPr lang="nl-BE" altLang="nl-BE" sz="2800"/>
          </a:p>
        </p:txBody>
      </p:sp>
      <p:sp>
        <p:nvSpPr>
          <p:cNvPr id="399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95CB0BB-3A7B-48FA-B39B-EF06DEDF1DD4}" type="slidenum">
              <a:rPr lang="nl-NL" altLang="nl-BE" sz="1200">
                <a:solidFill>
                  <a:srgbClr val="898989"/>
                </a:solidFill>
                <a:latin typeface="Arial" pitchFamily="34" charset="0"/>
              </a:rPr>
              <a:pPr/>
              <a:t>54</a:t>
            </a:fld>
            <a:endParaRPr lang="nl-NL" altLang="nl-BE" sz="1200">
              <a:solidFill>
                <a:srgbClr val="898989"/>
              </a:solidFill>
              <a:latin typeface="Arial" pitchFamily="34" charset="0"/>
            </a:endParaRPr>
          </a:p>
        </p:txBody>
      </p:sp>
    </p:spTree>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Lock Manager</a:t>
            </a:r>
          </a:p>
        </p:txBody>
      </p:sp>
      <p:sp>
        <p:nvSpPr>
          <p:cNvPr id="41987" name="Content Placeholder 2"/>
          <p:cNvSpPr>
            <a:spLocks noGrp="1"/>
          </p:cNvSpPr>
          <p:nvPr>
            <p:ph idx="1"/>
          </p:nvPr>
        </p:nvSpPr>
        <p:spPr>
          <a:xfrm>
            <a:off x="495300" y="15113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3600"/>
              <a:t>Lock manager provides concurrency control which ensures data integrity at all times</a:t>
            </a:r>
            <a:endParaRPr lang="en-US" altLang="nl-BE" sz="3600"/>
          </a:p>
          <a:p>
            <a:pPr lvl="0"/>
            <a:r>
              <a:rPr lang="en-US" altLang="nl-BE" sz="3600"/>
              <a:t>Two types of locks: read and write locks</a:t>
            </a:r>
            <a:endParaRPr lang="en-US" altLang="nl-BE" sz="3600"/>
          </a:p>
          <a:p>
            <a:pPr lvl="0"/>
            <a:r>
              <a:rPr lang="en-US" altLang="nl-BE" sz="3600"/>
              <a:t>Lock manager is responsible for assigning, releasing, and recording locks in the catalog</a:t>
            </a:r>
            <a:endParaRPr lang="en-US" altLang="nl-BE" sz="3600"/>
          </a:p>
          <a:p>
            <a:pPr lvl="0"/>
            <a:r>
              <a:rPr lang="en-US" altLang="nl-BE" sz="3600"/>
              <a:t>Lock manager makes use of a </a:t>
            </a:r>
            <a:r>
              <a:rPr lang="en-US" altLang="nl-BE" sz="3600" i="1"/>
              <a:t>locking protocol</a:t>
            </a:r>
            <a:r>
              <a:rPr lang="en-US" altLang="nl-BE" sz="3600"/>
              <a:t> which describes the locking rules, and a lock table with the lock information</a:t>
            </a:r>
            <a:endParaRPr lang="nl-BE" altLang="nl-BE" sz="3600"/>
          </a:p>
        </p:txBody>
      </p:sp>
      <p:sp>
        <p:nvSpPr>
          <p:cNvPr id="4198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F97D6E8-D732-4988-9AE2-3428A83857C2}" type="slidenum">
              <a:rPr lang="nl-NL" altLang="nl-BE" sz="1200">
                <a:solidFill>
                  <a:srgbClr val="898989"/>
                </a:solidFill>
                <a:latin typeface="Arial" pitchFamily="34" charset="0"/>
              </a:rPr>
              <a:pPr/>
              <a:t>55</a:t>
            </a:fld>
            <a:endParaRPr lang="nl-NL" altLang="nl-BE" sz="1200">
              <a:solidFill>
                <a:srgbClr val="898989"/>
              </a:solidFill>
              <a:latin typeface="Arial" pitchFamily="34" charset="0"/>
            </a:endParaRPr>
          </a:p>
        </p:txBody>
      </p:sp>
    </p:spTree>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Recovery Manager</a:t>
            </a:r>
          </a:p>
        </p:txBody>
      </p:sp>
      <p:sp>
        <p:nvSpPr>
          <p:cNvPr id="4403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Recovery manager supervises the correct execution of database transactions</a:t>
            </a:r>
          </a:p>
          <a:p>
            <a:pPr lvl="0"/>
            <a:r>
              <a:t>Recovery manager keeps track of all database operations in a log file  </a:t>
            </a:r>
          </a:p>
          <a:p>
            <a:pPr lvl="0"/>
            <a:r>
              <a:t>Recovery manager will be called upon to undo actions of aborted transactions or during crash recovery</a:t>
            </a:r>
          </a:p>
        </p:txBody>
      </p:sp>
      <p:sp>
        <p:nvSpPr>
          <p:cNvPr id="440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FEEB6A8-FE2F-4A44-AC45-C993232D428C}" type="slidenum">
              <a:rPr lang="nl-NL" altLang="nl-BE" sz="1200">
                <a:solidFill>
                  <a:srgbClr val="898989"/>
                </a:solidFill>
                <a:latin typeface="Arial" pitchFamily="34" charset="0"/>
              </a:rPr>
              <a:pPr/>
              <a:t>56</a:t>
            </a:fld>
            <a:endParaRPr lang="nl-NL" altLang="nl-BE" sz="1200">
              <a:solidFill>
                <a:srgbClr val="898989"/>
              </a:solidFill>
              <a:latin typeface="Arial" pitchFamily="34" charset="0"/>
            </a:endParaRPr>
          </a:p>
        </p:txBody>
      </p:sp>
    </p:spTree>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DBMS Utilities</a:t>
            </a:r>
          </a:p>
        </p:txBody>
      </p:sp>
      <p:sp>
        <p:nvSpPr>
          <p:cNvPr id="46083"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Loading utility</a:t>
            </a:r>
          </a:p>
          <a:p>
            <a:pPr lvl="0"/>
            <a:r>
              <a:t>Reorganization utility</a:t>
            </a:r>
          </a:p>
          <a:p>
            <a:pPr lvl="0"/>
            <a:r>
              <a:t>Performance monitoring utilities</a:t>
            </a:r>
          </a:p>
          <a:p>
            <a:pPr lvl="0"/>
            <a:r>
              <a:t>User management utilities</a:t>
            </a:r>
          </a:p>
          <a:p>
            <a:pPr lvl="0"/>
            <a:r>
              <a:t>Backup and recovery utility</a:t>
            </a:r>
          </a:p>
        </p:txBody>
      </p:sp>
      <p:sp>
        <p:nvSpPr>
          <p:cNvPr id="460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3F91000-AEE9-4511-BEFF-F35A8E2DD35D}" type="slidenum">
              <a:rPr lang="nl-NL" altLang="nl-BE" sz="1200">
                <a:solidFill>
                  <a:srgbClr val="898989"/>
                </a:solidFill>
                <a:latin typeface="Arial" pitchFamily="34" charset="0"/>
              </a:rPr>
              <a:pPr/>
              <a:t>57</a:t>
            </a:fld>
            <a:endParaRPr lang="nl-NL" altLang="nl-BE" sz="1200">
              <a:solidFill>
                <a:srgbClr val="898989"/>
              </a:solidFill>
              <a:latin typeface="Arial" pitchFamily="34" charset="0"/>
            </a:endParaRPr>
          </a:p>
        </p:txBody>
      </p:sp>
    </p:spTree>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DBMS Interfaces</a:t>
            </a:r>
          </a:p>
        </p:txBody>
      </p:sp>
      <p:sp>
        <p:nvSpPr>
          <p:cNvPr id="48131"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Web-based interface</a:t>
            </a:r>
          </a:p>
          <a:p>
            <a:pPr lvl="0"/>
            <a:r>
              <a:t>Stand-alone query language interface</a:t>
            </a:r>
          </a:p>
          <a:p>
            <a:pPr lvl="0"/>
            <a:r>
              <a:t>Command line interface</a:t>
            </a:r>
          </a:p>
          <a:p>
            <a:pPr lvl="0"/>
            <a:r>
              <a:t>Forms-based interface</a:t>
            </a:r>
          </a:p>
          <a:p>
            <a:pPr lvl="0"/>
            <a:r>
              <a:t>Graphical user interface</a:t>
            </a:r>
          </a:p>
          <a:p>
            <a:pPr lvl="0"/>
            <a:r>
              <a:t>Natural language interface</a:t>
            </a:r>
          </a:p>
          <a:p>
            <a:pPr lvl="0"/>
            <a:r>
              <a:t>Admin interface </a:t>
            </a:r>
          </a:p>
          <a:p>
            <a:pPr lvl="0"/>
            <a:r>
              <a:t>Network interface</a:t>
            </a:r>
          </a:p>
          <a:p>
            <a:pPr lvl="0"/>
            <a:r>
              <a:t>…</a:t>
            </a:r>
          </a:p>
        </p:txBody>
      </p:sp>
      <p:sp>
        <p:nvSpPr>
          <p:cNvPr id="481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07FBF97-0847-4164-A062-F2A729EDBE58}" type="slidenum">
              <a:rPr lang="nl-NL" altLang="nl-BE" sz="1200">
                <a:solidFill>
                  <a:srgbClr val="898989"/>
                </a:solidFill>
                <a:latin typeface="Arial" pitchFamily="34" charset="0"/>
              </a:rPr>
              <a:pPr/>
              <a:t>58</a:t>
            </a:fld>
            <a:endParaRPr lang="nl-NL" altLang="nl-BE" sz="1200">
              <a:solidFill>
                <a:srgbClr val="898989"/>
              </a:solidFill>
              <a:latin typeface="Arial" pitchFamily="34" charset="0"/>
            </a:endParaRPr>
          </a:p>
        </p:txBody>
      </p:sp>
    </p:spTree>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DBMS Interfaces</a:t>
            </a:r>
          </a:p>
        </p:txBody>
      </p:sp>
      <p:sp>
        <p:nvSpPr>
          <p:cNvPr id="5017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E1F95C8-E054-4BA7-B02C-B2C40C056D6E}" type="slidenum">
              <a:rPr lang="nl-NL" altLang="nl-BE" sz="1200">
                <a:solidFill>
                  <a:srgbClr val="898989"/>
                </a:solidFill>
                <a:latin typeface="Arial" pitchFamily="34" charset="0"/>
              </a:rPr>
              <a:pPr/>
              <a:t>59</a:t>
            </a:fld>
            <a:endParaRPr lang="nl-NL" altLang="nl-BE" sz="1200">
              <a:solidFill>
                <a:srgbClr val="898989"/>
              </a:solidFill>
              <a:latin typeface="Arial" pitchFamily="34" charset="0"/>
            </a:endParaRPr>
          </a:p>
        </p:txBody>
      </p:sp>
      <p:pic>
        <p:nvPicPr>
          <p:cNvPr id="50180" name="Picture 4"/>
          <p:cNvPicPr>
            <a:picLocks noChangeAspect="1"/>
          </p:cNvPicPr>
          <p:nvPr/>
        </p:nvPicPr>
        <p:blipFill>
          <a:blip r:embed="rId3"/>
          <a:stretch>
            <a:fillRect/>
          </a:stretch>
        </p:blipFill>
        <p:spPr>
          <a:xfrm>
            <a:off x="279400" y="1417638"/>
            <a:ext cx="9297988" cy="4938712"/>
          </a:xfrm>
          <a:prstGeom prst="rect">
            <a:avLst/>
          </a:prstGeom>
          <a:noFill/>
          <a:ln>
            <a:noFill/>
            <a:miter lim="800000"/>
          </a:ln>
        </p:spPr>
      </p:pic>
    </p:spTree>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File versus Database Approach to Data Management</a:t>
            </a:r>
            <a:endParaRPr lang="nl-BE" altLang="nl-BE" sz="3200"/>
          </a:p>
        </p:txBody>
      </p:sp>
      <p:sp>
        <p:nvSpPr>
          <p:cNvPr id="15363" name="Content Placeholder 2"/>
          <p:cNvSpPr>
            <a:spLocks noGrp="1"/>
          </p:cNvSpPr>
          <p:nvPr>
            <p:ph idx="1"/>
          </p:nvPr>
        </p:nvSpPr>
        <p:spPr>
          <a:xfrm>
            <a:off x="495300" y="1624013"/>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File approach</a:t>
            </a:r>
            <a:endParaRPr lang="en-US" altLang="nl-BE"/>
          </a:p>
          <a:p>
            <a:pPr lvl="1"/>
            <a:r>
              <a:rPr lang="en-US" altLang="nl-BE"/>
              <a:t>duplicate or redundant information will be stored</a:t>
            </a:r>
            <a:endParaRPr lang="en-US" altLang="nl-BE"/>
          </a:p>
          <a:p>
            <a:pPr lvl="1"/>
            <a:r>
              <a:rPr lang="en-US" altLang="nl-BE"/>
              <a:t>danger of inconsistent data</a:t>
            </a:r>
            <a:endParaRPr lang="en-US" altLang="nl-BE"/>
          </a:p>
          <a:p>
            <a:pPr lvl="1"/>
            <a:r>
              <a:rPr lang="en-US" altLang="nl-BE"/>
              <a:t>strong coupling between applications and data</a:t>
            </a:r>
            <a:endParaRPr lang="en-US" altLang="nl-BE"/>
          </a:p>
          <a:p>
            <a:pPr lvl="1"/>
            <a:r>
              <a:rPr lang="en-US" altLang="nl-BE"/>
              <a:t>hard to manage concurrency control </a:t>
            </a:r>
            <a:endParaRPr lang="en-US" altLang="nl-BE"/>
          </a:p>
          <a:p>
            <a:pPr lvl="1"/>
            <a:r>
              <a:rPr lang="en-US" altLang="nl-BE"/>
              <a:t>hard to integrate applications aimed at providing cross-company services</a:t>
            </a:r>
            <a:endParaRPr lang="nl-BE" altLang="nl-BE"/>
          </a:p>
        </p:txBody>
      </p:sp>
      <p:sp>
        <p:nvSpPr>
          <p:cNvPr id="153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B873A64D-FD18-4CAE-A954-9CE660AD8266}" type="slidenum">
              <a:rPr lang="nl-NL" altLang="nl-BE" sz="1200">
                <a:solidFill>
                  <a:srgbClr val="898989"/>
                </a:solidFill>
                <a:latin typeface="Arial" pitchFamily="34" charset="0"/>
              </a:rPr>
              <a:pPr/>
              <a:t>6</a:t>
            </a:fld>
            <a:endParaRPr lang="nl-NL" altLang="nl-BE" sz="1200">
              <a:solidFill>
                <a:srgbClr val="898989"/>
              </a:solidFill>
              <a:latin typeface="Arial" pitchFamily="34" charset="0"/>
            </a:endParaRPr>
          </a:p>
        </p:txBody>
      </p:sp>
    </p:spTree>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222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of DBMSs</a:t>
            </a:r>
          </a:p>
        </p:txBody>
      </p:sp>
      <p:sp>
        <p:nvSpPr>
          <p:cNvPr id="5222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Categorization based on data model</a:t>
            </a:r>
          </a:p>
          <a:p>
            <a:pPr lvl="0"/>
            <a:r>
              <a:t>Categorization based on degree of simultaneous access</a:t>
            </a:r>
          </a:p>
          <a:p>
            <a:pPr lvl="0"/>
            <a:r>
              <a:t>Categorization based on architecture</a:t>
            </a:r>
          </a:p>
          <a:p>
            <a:pPr lvl="0"/>
            <a:r>
              <a:t>Categorization based on usage</a:t>
            </a:r>
          </a:p>
        </p:txBody>
      </p:sp>
      <p:sp>
        <p:nvSpPr>
          <p:cNvPr id="5222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D9A2380-8B0F-4F34-A97F-A80A0A14376F}" type="slidenum">
              <a:rPr lang="nl-NL" altLang="nl-BE" sz="1200">
                <a:solidFill>
                  <a:srgbClr val="898989"/>
                </a:solidFill>
                <a:latin typeface="Arial" pitchFamily="34" charset="0"/>
              </a:rPr>
              <a:pPr/>
              <a:t>60</a:t>
            </a:fld>
            <a:endParaRPr lang="nl-NL" altLang="nl-BE" sz="1200">
              <a:solidFill>
                <a:srgbClr val="898989"/>
              </a:solidFill>
              <a:latin typeface="Arial" pitchFamily="34" charset="0"/>
            </a:endParaRPr>
          </a:p>
        </p:txBody>
      </p:sp>
    </p:spTree>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427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data model</a:t>
            </a:r>
          </a:p>
        </p:txBody>
      </p:sp>
      <p:sp>
        <p:nvSpPr>
          <p:cNvPr id="54275" name="Content Placeholder 2"/>
          <p:cNvSpPr>
            <a:spLocks noGrp="1"/>
          </p:cNvSpPr>
          <p:nvPr>
            <p:ph idx="1"/>
          </p:nvPr>
        </p:nvSpPr>
        <p:spPr>
          <a:xfrm>
            <a:off x="323850" y="1535113"/>
            <a:ext cx="9258300" cy="4525962"/>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Hierarchical </a:t>
            </a: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DBMSs</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adopt a tree like data </a:t>
            </a: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model</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DML is procedural and record </a:t>
            </a: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oriented</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no </a:t>
            </a: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query processor </a:t>
            </a: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(logical and internal data model intertwined)</a:t>
            </a:r>
            <a:endParaRPr kumimoji="0" lang="en-US" sz="2400" b="0" i="0" u="none" strike="noStrike" kern="1200" cap="none" spc="0" normalizeH="0" baseline="0" noProof="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E.g., </a:t>
            </a: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IMS (</a:t>
            </a: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IBM)</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Network </a:t>
            </a: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DBMSs</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use a network data model </a:t>
            </a:r>
            <a:endParaRPr kumimoji="0" lang="en-US" sz="2400" b="0"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CODASYL </a:t>
            </a: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DBMSs </a:t>
            </a:r>
            <a:endParaRPr kumimoji="0" lang="en-US" sz="2400" b="0" i="0" u="none" strike="noStrike" kern="1200" cap="none" spc="0" normalizeH="0" baseline="0" noProof="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DML is procedural and record </a:t>
            </a: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oriented</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no query processor </a:t>
            </a: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 (logical and internal data model intertwined)</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CA-IDMS </a:t>
            </a: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(Computer Associates)</a:t>
            </a: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5427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92AC397-6AED-452F-B56D-0BD185CEF822}" type="slidenum">
              <a:rPr lang="nl-NL" altLang="nl-BE" sz="1200">
                <a:solidFill>
                  <a:srgbClr val="898989"/>
                </a:solidFill>
                <a:latin typeface="Arial" pitchFamily="34" charset="0"/>
              </a:rPr>
              <a:pPr/>
              <a:t>61</a:t>
            </a:fld>
            <a:endParaRPr lang="nl-NL" altLang="nl-BE" sz="1200">
              <a:solidFill>
                <a:srgbClr val="898989"/>
              </a:solidFill>
              <a:latin typeface="Arial" pitchFamily="34" charset="0"/>
            </a:endParaRPr>
          </a:p>
        </p:txBody>
      </p:sp>
    </p:spTree>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632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data model</a:t>
            </a:r>
          </a:p>
        </p:txBody>
      </p:sp>
      <p:sp>
        <p:nvSpPr>
          <p:cNvPr id="56323" name="Content Placeholder 2"/>
          <p:cNvSpPr>
            <a:spLocks noGrp="1"/>
          </p:cNvSpPr>
          <p:nvPr>
            <p:ph idx="1"/>
          </p:nvPr>
        </p:nvSpPr>
        <p:spPr>
          <a:xfrm>
            <a:off x="266700" y="1600200"/>
            <a:ext cx="91440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Relational DBMSs</a:t>
            </a:r>
            <a:endParaRPr lang="en-US" altLang="nl-BE"/>
          </a:p>
          <a:p>
            <a:pPr lvl="1"/>
            <a:r>
              <a:rPr lang="en-US" altLang="nl-BE"/>
              <a:t>use the relational data model </a:t>
            </a:r>
            <a:endParaRPr lang="en-US" altLang="nl-BE"/>
          </a:p>
          <a:p>
            <a:pPr lvl="1"/>
            <a:r>
              <a:rPr lang="en-US" altLang="nl-BE"/>
              <a:t>currently the most popular in industry</a:t>
            </a:r>
            <a:endParaRPr lang="en-US" altLang="nl-BE"/>
          </a:p>
          <a:p>
            <a:pPr lvl="1"/>
            <a:r>
              <a:rPr lang="en-US" altLang="nl-BE"/>
              <a:t>SQL (declarative and set oriented)</a:t>
            </a:r>
            <a:endParaRPr lang="en-US" altLang="nl-BE"/>
          </a:p>
          <a:p>
            <a:pPr lvl="1"/>
            <a:r>
              <a:rPr lang="en-US" altLang="nl-BE"/>
              <a:t>query processor </a:t>
            </a:r>
            <a:endParaRPr lang="en-US" altLang="nl-BE"/>
          </a:p>
          <a:p>
            <a:pPr lvl="1"/>
            <a:r>
              <a:rPr lang="en-US" altLang="nl-BE"/>
              <a:t>strict separation between the logical and internal data model</a:t>
            </a:r>
            <a:endParaRPr lang="en-US" altLang="nl-BE"/>
          </a:p>
          <a:p>
            <a:pPr lvl="1"/>
            <a:r>
              <a:rPr lang="en-US" altLang="nl-BE"/>
              <a:t>E.g., MySQL (open source, Oracle), Oracle DBMS (Oracle),  DB2 (IBM),  Microsoft SQL (Microsoft)</a:t>
            </a:r>
            <a:endParaRPr lang="nl-BE" altLang="nl-BE"/>
          </a:p>
        </p:txBody>
      </p:sp>
      <p:sp>
        <p:nvSpPr>
          <p:cNvPr id="5632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11F408E-281A-4734-8E41-AD78978658B9}" type="slidenum">
              <a:rPr lang="nl-NL" altLang="nl-BE" sz="1200">
                <a:solidFill>
                  <a:srgbClr val="898989"/>
                </a:solidFill>
                <a:latin typeface="Arial" pitchFamily="34" charset="0"/>
              </a:rPr>
              <a:pPr/>
              <a:t>62</a:t>
            </a:fld>
            <a:endParaRPr lang="nl-NL" altLang="nl-BE" sz="1200">
              <a:solidFill>
                <a:srgbClr val="898989"/>
              </a:solidFill>
              <a:latin typeface="Arial" pitchFamily="34" charset="0"/>
            </a:endParaRPr>
          </a:p>
        </p:txBody>
      </p:sp>
    </p:spTree>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83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data model</a:t>
            </a:r>
          </a:p>
        </p:txBody>
      </p:sp>
      <p:sp>
        <p:nvSpPr>
          <p:cNvPr id="5837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Object-Oriented DBMSs (OODBMS) </a:t>
            </a:r>
            <a:endParaRPr lang="en-US" altLang="nl-BE"/>
          </a:p>
          <a:p>
            <a:pPr lvl="1"/>
            <a:r>
              <a:rPr lang="en-US" altLang="nl-BE"/>
              <a:t>based upon the OO data model</a:t>
            </a:r>
            <a:endParaRPr lang="en-US" altLang="nl-BE"/>
          </a:p>
          <a:p>
            <a:pPr lvl="1"/>
            <a:r>
              <a:rPr lang="en-US" altLang="nl-BE"/>
              <a:t>No impedance mismatch in combination with OO host language</a:t>
            </a:r>
            <a:endParaRPr lang="en-US" altLang="nl-BE"/>
          </a:p>
          <a:p>
            <a:pPr lvl="1"/>
            <a:r>
              <a:rPr lang="en-US" altLang="nl-BE"/>
              <a:t>E.g., db4o (open source, Versant), Caché (Intersystems) GemStone/S (GemTalk Systems)</a:t>
            </a:r>
            <a:endParaRPr lang="en-US" altLang="nl-BE"/>
          </a:p>
          <a:p>
            <a:pPr lvl="1"/>
            <a:r>
              <a:rPr lang="en-US" altLang="nl-BE"/>
              <a:t>only successfull in niche markets, due to their complexity</a:t>
            </a:r>
            <a:endParaRPr lang="nl-BE" altLang="nl-BE"/>
          </a:p>
        </p:txBody>
      </p:sp>
      <p:sp>
        <p:nvSpPr>
          <p:cNvPr id="583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8117F5B-F55C-45C3-8AD5-81CD408092A6}" type="slidenum">
              <a:rPr lang="nl-NL" altLang="nl-BE" sz="1200">
                <a:solidFill>
                  <a:srgbClr val="898989"/>
                </a:solidFill>
                <a:latin typeface="Arial" pitchFamily="34" charset="0"/>
              </a:rPr>
              <a:pPr/>
              <a:t>63</a:t>
            </a:fld>
            <a:endParaRPr lang="nl-NL" altLang="nl-BE" sz="1200">
              <a:solidFill>
                <a:srgbClr val="898989"/>
              </a:solidFill>
              <a:latin typeface="Arial" pitchFamily="34" charset="0"/>
            </a:endParaRPr>
          </a:p>
        </p:txBody>
      </p:sp>
    </p:spTree>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04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data model</a:t>
            </a:r>
          </a:p>
        </p:txBody>
      </p:sp>
      <p:sp>
        <p:nvSpPr>
          <p:cNvPr id="6041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Object-Relational DBMSs (ORDBMSs)</a:t>
            </a:r>
            <a:endParaRPr lang="en-US" altLang="nl-BE"/>
          </a:p>
          <a:p>
            <a:pPr lvl="1"/>
            <a:r>
              <a:rPr lang="en-US" altLang="nl-BE"/>
              <a:t>also referred to as extended relational DBMSs (ERDBMSs)</a:t>
            </a:r>
            <a:endParaRPr lang="en-US" altLang="nl-BE"/>
          </a:p>
          <a:p>
            <a:pPr lvl="1"/>
            <a:r>
              <a:rPr lang="en-US" altLang="nl-BE"/>
              <a:t>use a relational model extended with OO concepts</a:t>
            </a:r>
            <a:endParaRPr lang="en-US" altLang="nl-BE"/>
          </a:p>
          <a:p>
            <a:pPr lvl="1"/>
            <a:r>
              <a:rPr lang="en-US" altLang="nl-BE"/>
              <a:t>DML is SQL (declarative and set oriented)</a:t>
            </a:r>
            <a:endParaRPr lang="en-US" altLang="nl-BE"/>
          </a:p>
          <a:p>
            <a:pPr lvl="1"/>
            <a:r>
              <a:rPr lang="en-US" altLang="nl-BE"/>
              <a:t>E.g., Oracle DBMS (Oracle),  DB2 (IBM), Microsoft SQL (Microsoft)</a:t>
            </a:r>
            <a:endParaRPr lang="nl-BE" altLang="nl-BE"/>
          </a:p>
        </p:txBody>
      </p:sp>
      <p:sp>
        <p:nvSpPr>
          <p:cNvPr id="6042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66ACFCD-C963-419B-973A-C28768FF1A2E}" type="slidenum">
              <a:rPr lang="nl-NL" altLang="nl-BE" sz="1200">
                <a:solidFill>
                  <a:srgbClr val="898989"/>
                </a:solidFill>
                <a:latin typeface="Arial" pitchFamily="34" charset="0"/>
              </a:rPr>
              <a:pPr/>
              <a:t>64</a:t>
            </a:fld>
            <a:endParaRPr lang="nl-NL" altLang="nl-BE" sz="1200">
              <a:solidFill>
                <a:srgbClr val="898989"/>
              </a:solidFill>
              <a:latin typeface="Arial" pitchFamily="34" charset="0"/>
            </a:endParaRPr>
          </a:p>
        </p:txBody>
      </p:sp>
    </p:spTree>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24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data model</a:t>
            </a:r>
          </a:p>
        </p:txBody>
      </p:sp>
      <p:sp>
        <p:nvSpPr>
          <p:cNvPr id="6246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XML DBMSs </a:t>
            </a:r>
            <a:endParaRPr lang="en-US" altLang="nl-BE"/>
          </a:p>
          <a:p>
            <a:pPr lvl="1"/>
            <a:r>
              <a:rPr lang="en-US" altLang="nl-BE"/>
              <a:t>use the XML data model to store data</a:t>
            </a:r>
            <a:endParaRPr lang="en-US" altLang="nl-BE"/>
          </a:p>
          <a:p>
            <a:pPr lvl="1"/>
            <a:r>
              <a:rPr lang="en-US" altLang="nl-BE"/>
              <a:t>Native XML DBMSs (e.g., BaseX, eXist) map the tree structure of an XML document to a physical storage structure</a:t>
            </a:r>
            <a:endParaRPr lang="en-US" altLang="nl-BE"/>
          </a:p>
          <a:p>
            <a:pPr lvl="1"/>
            <a:r>
              <a:rPr lang="en-US" altLang="nl-BE"/>
              <a:t>XML-enabled DBMSs (e.g., Oracle, IBM DB2) are existing DBMSs that are extended with facilities to store XML data</a:t>
            </a:r>
            <a:endParaRPr lang="nl-BE" altLang="nl-BE"/>
          </a:p>
        </p:txBody>
      </p:sp>
      <p:sp>
        <p:nvSpPr>
          <p:cNvPr id="624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81DE9868-7FDE-4F46-AF4E-225037007DAF}" type="slidenum">
              <a:rPr lang="nl-NL" altLang="nl-BE" sz="1200">
                <a:solidFill>
                  <a:srgbClr val="898989"/>
                </a:solidFill>
                <a:latin typeface="Arial" pitchFamily="34" charset="0"/>
              </a:rPr>
              <a:pPr/>
              <a:t>65</a:t>
            </a:fld>
            <a:endParaRPr lang="nl-NL" altLang="nl-BE" sz="1200">
              <a:solidFill>
                <a:srgbClr val="898989"/>
              </a:solidFill>
              <a:latin typeface="Arial" pitchFamily="34" charset="0"/>
            </a:endParaRPr>
          </a:p>
        </p:txBody>
      </p:sp>
    </p:spTree>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45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data model</a:t>
            </a:r>
          </a:p>
        </p:txBody>
      </p:sp>
      <p:sp>
        <p:nvSpPr>
          <p:cNvPr id="64515"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NoSQL DBMSs</a:t>
            </a:r>
            <a:endParaRPr lang="en-US" altLang="nl-BE"/>
          </a:p>
          <a:p>
            <a:pPr lvl="1"/>
            <a:r>
              <a:rPr lang="en-US" altLang="nl-BE"/>
              <a:t>targeted at storing big and unstructured data</a:t>
            </a:r>
            <a:endParaRPr lang="en-US" altLang="nl-BE"/>
          </a:p>
          <a:p>
            <a:pPr lvl="1"/>
            <a:r>
              <a:rPr lang="en-US" altLang="nl-BE"/>
              <a:t>can be classified into key-value stores, column-oriented databases and graph databases</a:t>
            </a:r>
            <a:endParaRPr lang="en-US" altLang="nl-BE"/>
          </a:p>
          <a:p>
            <a:pPr lvl="1"/>
            <a:r>
              <a:rPr lang="en-US" altLang="nl-BE"/>
              <a:t>focus on scalability and the ability to cope with irregular or highly volatile data structures</a:t>
            </a:r>
            <a:endParaRPr lang="en-US" altLang="nl-BE"/>
          </a:p>
          <a:p>
            <a:pPr lvl="1"/>
            <a:r>
              <a:rPr lang="en-US" altLang="nl-BE"/>
              <a:t>E.g., Apache </a:t>
            </a:r>
            <a:r>
              <a:rPr lang="nl-BE" altLang="nl-BE"/>
              <a:t>Hadoop, MongoDB, Neo4j</a:t>
            </a:r>
            <a:endParaRPr lang="nl-BE" altLang="nl-BE"/>
          </a:p>
          <a:p>
            <a:pPr lvl="1"/>
            <a:endParaRPr lang="nl-BE" altLang="nl-BE"/>
          </a:p>
        </p:txBody>
      </p:sp>
      <p:sp>
        <p:nvSpPr>
          <p:cNvPr id="645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1B4F116-566C-4945-8CEB-7E08C0A791D5}" type="slidenum">
              <a:rPr lang="nl-NL" altLang="nl-BE" sz="1200">
                <a:solidFill>
                  <a:srgbClr val="898989"/>
                </a:solidFill>
                <a:latin typeface="Arial" pitchFamily="34" charset="0"/>
              </a:rPr>
              <a:pPr/>
              <a:t>66</a:t>
            </a:fld>
            <a:endParaRPr lang="nl-NL" altLang="nl-BE" sz="1200">
              <a:solidFill>
                <a:srgbClr val="898989"/>
              </a:solidFill>
              <a:latin typeface="Arial" pitchFamily="34" charset="0"/>
            </a:endParaRPr>
          </a:p>
        </p:txBody>
      </p:sp>
    </p:spTree>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6562" name="Title 1"/>
          <p:cNvSpPr>
            <a:spLocks noGrp="1"/>
          </p:cNvSpPr>
          <p:nvPr>
            <p:ph type="title"/>
          </p:nvPr>
        </p:nvSpPr>
        <p:spPr>
          <a:xfrm>
            <a:off x="495300" y="6683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2800"/>
              <a:t>Categorization based upon degree of simultaneous access</a:t>
            </a:r>
            <a:br>
              <a:rPr lang="nl-BE" altLang="nl-BE" b="1"/>
            </a:br>
            <a:endParaRPr lang="nl-BE" altLang="nl-BE"/>
          </a:p>
        </p:txBody>
      </p:sp>
      <p:sp>
        <p:nvSpPr>
          <p:cNvPr id="66563" name="Content Placeholder 2"/>
          <p:cNvSpPr>
            <a:spLocks noGrp="1"/>
          </p:cNvSpPr>
          <p:nvPr>
            <p:ph idx="1"/>
          </p:nvPr>
        </p:nvSpPr>
        <p:spPr>
          <a:xfrm>
            <a:off x="495300" y="1517650"/>
            <a:ext cx="8915400" cy="5588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Single user versus multi user systems</a:t>
            </a:r>
          </a:p>
        </p:txBody>
      </p:sp>
      <p:sp>
        <p:nvSpPr>
          <p:cNvPr id="665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37C69DBD-B47E-4AD1-8886-DBB1D2B28860}" type="slidenum">
              <a:rPr lang="nl-NL" altLang="nl-BE" sz="1200">
                <a:solidFill>
                  <a:srgbClr val="898989"/>
                </a:solidFill>
                <a:latin typeface="Arial" pitchFamily="34" charset="0"/>
              </a:rPr>
              <a:pPr/>
              <a:t>67</a:t>
            </a:fld>
            <a:endParaRPr lang="nl-NL" altLang="nl-BE" sz="1200">
              <a:solidFill>
                <a:srgbClr val="898989"/>
              </a:solidFill>
              <a:latin typeface="Arial" pitchFamily="34" charset="0"/>
            </a:endParaRPr>
          </a:p>
        </p:txBody>
      </p:sp>
      <p:pic>
        <p:nvPicPr>
          <p:cNvPr id="66565" name="Picture 4"/>
          <p:cNvPicPr>
            <a:picLocks noChangeAspect="1"/>
          </p:cNvPicPr>
          <p:nvPr/>
        </p:nvPicPr>
        <p:blipFill>
          <a:blip r:embed="rId3"/>
          <a:stretch>
            <a:fillRect/>
          </a:stretch>
        </p:blipFill>
        <p:spPr>
          <a:xfrm>
            <a:off x="1138238" y="2159000"/>
            <a:ext cx="7629525" cy="4197350"/>
          </a:xfrm>
          <a:prstGeom prst="rect">
            <a:avLst/>
          </a:prstGeom>
          <a:noFill/>
          <a:ln>
            <a:noFill/>
            <a:miter lim="800000"/>
          </a:ln>
        </p:spPr>
      </p:pic>
    </p:spTree>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68610" name="Title 1"/>
          <p:cNvSpPr>
            <a:spLocks noGrp="1"/>
          </p:cNvSpPr>
          <p:nvPr>
            <p:ph type="title"/>
          </p:nvPr>
        </p:nvSpPr>
        <p:spPr>
          <a:xfrm>
            <a:off x="495300" y="457200"/>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a:t>Categorization based on architecture</a:t>
            </a:r>
            <a:br>
              <a:rPr lang="nl-BE" altLang="nl-BE" b="1"/>
            </a:br>
            <a:endParaRPr lang="nl-BE" altLang="nl-BE"/>
          </a:p>
        </p:txBody>
      </p:sp>
      <p:sp>
        <p:nvSpPr>
          <p:cNvPr id="6861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Centralized DBMS architecture</a:t>
            </a:r>
            <a:endParaRPr lang="en-US" altLang="nl-BE"/>
          </a:p>
          <a:p>
            <a:pPr lvl="1"/>
            <a:r>
              <a:rPr lang="en-US" altLang="nl-BE"/>
              <a:t>data is maintained on a centralized server</a:t>
            </a:r>
            <a:endParaRPr lang="en-US" altLang="nl-BE"/>
          </a:p>
          <a:p>
            <a:pPr lvl="0"/>
            <a:r>
              <a:rPr lang="en-US" altLang="nl-BE"/>
              <a:t>Client server DBMS architecture</a:t>
            </a:r>
            <a:endParaRPr lang="en-US" altLang="nl-BE"/>
          </a:p>
          <a:p>
            <a:pPr lvl="1"/>
            <a:r>
              <a:rPr lang="en-US" altLang="nl-BE"/>
              <a:t>active clients request services from passive servers</a:t>
            </a:r>
            <a:endParaRPr lang="en-US" altLang="nl-BE"/>
          </a:p>
          <a:p>
            <a:pPr lvl="1"/>
            <a:r>
              <a:rPr lang="en-US" altLang="nl-BE"/>
              <a:t>fat server versus fat client variant</a:t>
            </a:r>
            <a:endParaRPr lang="en-US" altLang="nl-BE"/>
          </a:p>
          <a:p>
            <a:pPr lvl="0"/>
            <a:r>
              <a:rPr lang="en-US" altLang="nl-BE"/>
              <a:t>n-tier DBMS architecture </a:t>
            </a:r>
            <a:endParaRPr lang="en-US" altLang="nl-BE"/>
          </a:p>
          <a:p>
            <a:pPr lvl="1"/>
            <a:r>
              <a:rPr lang="en-US" altLang="nl-BE"/>
              <a:t>client with GUI functionality, application server with applications, database server with DBMS and database, and web server for web based access</a:t>
            </a:r>
            <a:endParaRPr lang="nl-BE" altLang="nl-BE"/>
          </a:p>
        </p:txBody>
      </p:sp>
      <p:sp>
        <p:nvSpPr>
          <p:cNvPr id="6861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0692575-2E0E-41BA-9652-E6E953942F9C}" type="slidenum">
              <a:rPr lang="nl-NL" altLang="nl-BE" sz="1200">
                <a:solidFill>
                  <a:srgbClr val="898989"/>
                </a:solidFill>
                <a:latin typeface="Arial" pitchFamily="34" charset="0"/>
              </a:rPr>
              <a:pPr/>
              <a:t>68</a:t>
            </a:fld>
            <a:endParaRPr lang="nl-NL" altLang="nl-BE" sz="1200">
              <a:solidFill>
                <a:srgbClr val="898989"/>
              </a:solidFill>
              <a:latin typeface="Arial" pitchFamily="34" charset="0"/>
            </a:endParaRPr>
          </a:p>
        </p:txBody>
      </p:sp>
    </p:spTree>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0658" name="Title 1"/>
          <p:cNvSpPr>
            <a:spLocks noGrp="1"/>
          </p:cNvSpPr>
          <p:nvPr>
            <p:ph type="title"/>
          </p:nvPr>
        </p:nvSpPr>
        <p:spPr>
          <a:xfrm>
            <a:off x="495300" y="457200"/>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a:t>Categorization based on architecture</a:t>
            </a:r>
            <a:br>
              <a:rPr lang="nl-BE" altLang="nl-BE" b="1"/>
            </a:br>
            <a:endParaRPr lang="nl-BE" altLang="nl-BE"/>
          </a:p>
        </p:txBody>
      </p:sp>
      <p:sp>
        <p:nvSpPr>
          <p:cNvPr id="7065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Cloud DBMS architecture</a:t>
            </a:r>
            <a:endParaRPr lang="en-US" altLang="nl-BE"/>
          </a:p>
          <a:p>
            <a:pPr lvl="1"/>
            <a:r>
              <a:rPr lang="en-US" altLang="nl-BE"/>
              <a:t>DBMS and database are hosted by a third-party cloud provider</a:t>
            </a:r>
            <a:endParaRPr lang="en-US" altLang="nl-BE"/>
          </a:p>
          <a:p>
            <a:pPr lvl="1"/>
            <a:r>
              <a:rPr lang="en-US" altLang="nl-BE"/>
              <a:t>E.g., Apache Cassandra project and Google’s BigTable</a:t>
            </a:r>
            <a:endParaRPr lang="en-US" altLang="nl-BE"/>
          </a:p>
          <a:p>
            <a:pPr lvl="0"/>
            <a:r>
              <a:rPr lang="en-US" altLang="nl-BE"/>
              <a:t>Federated DBMS </a:t>
            </a:r>
            <a:endParaRPr lang="en-US" altLang="nl-BE"/>
          </a:p>
          <a:p>
            <a:pPr lvl="1"/>
            <a:r>
              <a:rPr lang="en-US" altLang="nl-BE"/>
              <a:t>provides a uniform interface to multiple underlying data sources</a:t>
            </a:r>
            <a:endParaRPr lang="en-US" altLang="nl-BE"/>
          </a:p>
          <a:p>
            <a:pPr lvl="1"/>
            <a:r>
              <a:rPr lang="en-US" altLang="nl-BE"/>
              <a:t>hides the underlying storage details to facilitate data access</a:t>
            </a:r>
            <a:endParaRPr lang="nl-BE" altLang="nl-BE"/>
          </a:p>
        </p:txBody>
      </p:sp>
      <p:sp>
        <p:nvSpPr>
          <p:cNvPr id="706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1EC30A0-0258-4F0F-91E6-58DFEE54C8C7}" type="slidenum">
              <a:rPr lang="nl-NL" altLang="nl-BE" sz="1200">
                <a:solidFill>
                  <a:srgbClr val="898989"/>
                </a:solidFill>
                <a:latin typeface="Arial" pitchFamily="34" charset="0"/>
              </a:rPr>
              <a:pPr/>
              <a:t>69</a:t>
            </a:fld>
            <a:endParaRPr lang="nl-NL" altLang="nl-BE" sz="1200">
              <a:solidFill>
                <a:srgbClr val="898989"/>
              </a:solidFill>
              <a:latin typeface="Arial" pitchFamily="34" charset="0"/>
            </a:endParaRPr>
          </a:p>
        </p:txBody>
      </p:sp>
    </p:spTree>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File versus Database Approach to Data Management</a:t>
            </a:r>
            <a:endParaRPr lang="nl-BE" altLang="nl-BE" sz="3200"/>
          </a:p>
        </p:txBody>
      </p:sp>
      <p:sp>
        <p:nvSpPr>
          <p:cNvPr id="1741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3A6A191-DD66-4630-88D8-8A0C8F267EBC}" type="slidenum">
              <a:rPr lang="nl-NL" altLang="nl-BE" sz="1200">
                <a:solidFill>
                  <a:srgbClr val="898989"/>
                </a:solidFill>
                <a:latin typeface="Arial" pitchFamily="34" charset="0"/>
              </a:rPr>
              <a:pPr/>
              <a:t>7</a:t>
            </a:fld>
            <a:endParaRPr lang="nl-NL" altLang="nl-BE" sz="1200">
              <a:solidFill>
                <a:srgbClr val="898989"/>
              </a:solidFill>
              <a:latin typeface="Arial" pitchFamily="34" charset="0"/>
            </a:endParaRPr>
          </a:p>
        </p:txBody>
      </p:sp>
      <p:pic>
        <p:nvPicPr>
          <p:cNvPr id="17412" name="Picture 4"/>
          <p:cNvPicPr>
            <a:picLocks noChangeAspect="1"/>
          </p:cNvPicPr>
          <p:nvPr/>
        </p:nvPicPr>
        <p:blipFill>
          <a:blip r:embed="rId3"/>
          <a:stretch>
            <a:fillRect/>
          </a:stretch>
        </p:blipFill>
        <p:spPr>
          <a:xfrm>
            <a:off x="279400" y="1676400"/>
            <a:ext cx="8693150" cy="4679950"/>
          </a:xfrm>
          <a:prstGeom prst="rect">
            <a:avLst/>
          </a:prstGeom>
          <a:noFill/>
          <a:ln>
            <a:noFill/>
            <a:miter lim="800000"/>
          </a:ln>
        </p:spPr>
      </p:pic>
    </p:spTree>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27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architecture</a:t>
            </a:r>
          </a:p>
        </p:txBody>
      </p:sp>
      <p:sp>
        <p:nvSpPr>
          <p:cNvPr id="7270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in-memory DBMS</a:t>
            </a:r>
            <a:endParaRPr lang="en-US" altLang="nl-BE"/>
          </a:p>
          <a:p>
            <a:pPr lvl="1"/>
            <a:r>
              <a:rPr lang="en-US" altLang="nl-BE"/>
              <a:t>stores all data in internal memory instead of slower external storage (e.g., disk)</a:t>
            </a:r>
            <a:endParaRPr lang="en-US" altLang="nl-BE"/>
          </a:p>
          <a:p>
            <a:pPr lvl="1"/>
            <a:r>
              <a:rPr lang="en-US" altLang="nl-BE"/>
              <a:t>often used for real-time purposes</a:t>
            </a:r>
            <a:endParaRPr lang="en-US" altLang="nl-BE"/>
          </a:p>
          <a:p>
            <a:pPr lvl="1"/>
            <a:r>
              <a:rPr lang="en-US" altLang="nl-BE"/>
              <a:t>E.g., HANA (SAP)</a:t>
            </a:r>
            <a:endParaRPr lang="nl-BE" altLang="nl-BE"/>
          </a:p>
        </p:txBody>
      </p:sp>
      <p:sp>
        <p:nvSpPr>
          <p:cNvPr id="727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4F1D409-EFE5-4CCD-A2EA-C163998BE491}" type="slidenum">
              <a:rPr lang="nl-NL" altLang="nl-BE" sz="1200">
                <a:solidFill>
                  <a:srgbClr val="898989"/>
                </a:solidFill>
                <a:latin typeface="Arial" pitchFamily="34" charset="0"/>
              </a:rPr>
              <a:pPr/>
              <a:t>70</a:t>
            </a:fld>
            <a:endParaRPr lang="nl-NL" altLang="nl-BE" sz="1200">
              <a:solidFill>
                <a:srgbClr val="898989"/>
              </a:solidFill>
              <a:latin typeface="Arial" pitchFamily="34" charset="0"/>
            </a:endParaRPr>
          </a:p>
        </p:txBody>
      </p:sp>
    </p:spTree>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47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usage</a:t>
            </a:r>
          </a:p>
        </p:txBody>
      </p:sp>
      <p:sp>
        <p:nvSpPr>
          <p:cNvPr id="74755" name="Content Placeholder 2"/>
          <p:cNvSpPr>
            <a:spLocks noGrp="1"/>
          </p:cNvSpPr>
          <p:nvPr>
            <p:ph idx="1"/>
          </p:nvPr>
        </p:nvSpPr>
        <p:spPr>
          <a:xfrm>
            <a:off x="209550" y="1306513"/>
            <a:ext cx="9486900" cy="5049837"/>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On-line transaction processing (OLTP)</a:t>
            </a:r>
            <a:endParaRPr lang="en-US" altLang="nl-BE" sz="2800"/>
          </a:p>
          <a:p>
            <a:pPr lvl="1"/>
            <a:r>
              <a:rPr lang="en-US" altLang="nl-BE" sz="2400"/>
              <a:t>focus on managing operational or transactional data</a:t>
            </a:r>
            <a:endParaRPr lang="en-US" altLang="nl-BE" sz="2400"/>
          </a:p>
          <a:p>
            <a:pPr lvl="1"/>
            <a:r>
              <a:rPr lang="en-US" altLang="nl-BE" sz="2400"/>
              <a:t>database server must be able to process lots of simple transactions per unit of time</a:t>
            </a:r>
            <a:endParaRPr lang="en-US" altLang="nl-BE" sz="2400"/>
          </a:p>
          <a:p>
            <a:pPr lvl="1"/>
            <a:r>
              <a:rPr lang="en-US" altLang="nl-BE" sz="2400"/>
              <a:t>DBMS must have good support for processing a high volume of short, simple queries</a:t>
            </a:r>
            <a:endParaRPr lang="en-US" altLang="nl-BE" sz="2400"/>
          </a:p>
          <a:p>
            <a:pPr lvl="0"/>
            <a:r>
              <a:rPr lang="en-US" altLang="nl-BE" sz="2800"/>
              <a:t>On-line analytical processing (OLAP)</a:t>
            </a:r>
            <a:endParaRPr lang="en-US" altLang="nl-BE" sz="2800"/>
          </a:p>
          <a:p>
            <a:pPr lvl="1"/>
            <a:r>
              <a:rPr lang="en-US" altLang="nl-BE" sz="2400"/>
              <a:t>focus on using operational data for tactical or strategical decision making</a:t>
            </a:r>
            <a:endParaRPr lang="en-US" altLang="nl-BE" sz="2400"/>
          </a:p>
          <a:p>
            <a:pPr lvl="1"/>
            <a:r>
              <a:rPr lang="en-US" altLang="nl-BE" sz="2400"/>
              <a:t>limited number of users formulates complex queries </a:t>
            </a:r>
            <a:endParaRPr lang="en-US" altLang="nl-BE" sz="2400"/>
          </a:p>
          <a:p>
            <a:pPr lvl="1"/>
            <a:r>
              <a:rPr lang="en-US" altLang="nl-BE" sz="2400"/>
              <a:t>DBMS should support efficient processing of complex queries which often come in smaller volumes</a:t>
            </a:r>
            <a:endParaRPr lang="nl-BE" altLang="nl-BE" sz="2400"/>
          </a:p>
        </p:txBody>
      </p:sp>
      <p:sp>
        <p:nvSpPr>
          <p:cNvPr id="747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01EBBB89-5038-4162-80B1-CA19976E70DD}" type="slidenum">
              <a:rPr lang="nl-NL" altLang="nl-BE" sz="1200">
                <a:solidFill>
                  <a:srgbClr val="898989"/>
                </a:solidFill>
                <a:latin typeface="Arial" pitchFamily="34" charset="0"/>
              </a:rPr>
              <a:pPr/>
              <a:t>71</a:t>
            </a:fld>
            <a:endParaRPr lang="nl-NL" altLang="nl-BE" sz="1200">
              <a:solidFill>
                <a:srgbClr val="898989"/>
              </a:solidFill>
              <a:latin typeface="Arial" pitchFamily="34" charset="0"/>
            </a:endParaRPr>
          </a:p>
        </p:txBody>
      </p:sp>
    </p:spTree>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68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usage</a:t>
            </a:r>
          </a:p>
        </p:txBody>
      </p:sp>
      <p:sp>
        <p:nvSpPr>
          <p:cNvPr id="76803"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Big Data &amp; Analytics</a:t>
            </a:r>
            <a:endParaRPr lang="en-US" altLang="nl-BE"/>
          </a:p>
          <a:p>
            <a:pPr lvl="1"/>
            <a:r>
              <a:rPr lang="en-US" altLang="nl-BE"/>
              <a:t>NoSQL databases </a:t>
            </a:r>
            <a:endParaRPr lang="en-US" altLang="nl-BE"/>
          </a:p>
          <a:p>
            <a:pPr lvl="1"/>
            <a:r>
              <a:rPr lang="en-US" altLang="nl-BE"/>
              <a:t>focus on more flexible, or even schema-less, database structures</a:t>
            </a:r>
            <a:endParaRPr lang="en-US" altLang="nl-BE"/>
          </a:p>
          <a:p>
            <a:pPr lvl="1"/>
            <a:r>
              <a:rPr lang="en-US" altLang="nl-BE"/>
              <a:t>store unstructured information such as emails, text documents, Twitter tweets, Facebook posts, etc.</a:t>
            </a:r>
            <a:endParaRPr lang="en-US" altLang="nl-BE"/>
          </a:p>
          <a:p>
            <a:pPr lvl="0"/>
            <a:r>
              <a:rPr lang="en-US" altLang="nl-BE"/>
              <a:t>Multimedia</a:t>
            </a:r>
            <a:endParaRPr lang="en-US" altLang="nl-BE"/>
          </a:p>
          <a:p>
            <a:pPr lvl="1"/>
            <a:r>
              <a:rPr lang="en-US" altLang="nl-BE"/>
              <a:t>Multimedia DBMSs provide storage of multimedia data such as text, images, audio, video, 3D games, etc.</a:t>
            </a:r>
            <a:endParaRPr lang="en-US" altLang="nl-BE"/>
          </a:p>
          <a:p>
            <a:pPr lvl="1"/>
            <a:r>
              <a:rPr lang="en-US" altLang="nl-BE"/>
              <a:t>should also provide content-based query facilities </a:t>
            </a:r>
            <a:endParaRPr lang="nl-BE" altLang="nl-BE"/>
          </a:p>
        </p:txBody>
      </p:sp>
      <p:sp>
        <p:nvSpPr>
          <p:cNvPr id="768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3C06601-294E-40A4-BD9B-5F34371B6B63}" type="slidenum">
              <a:rPr lang="nl-NL" altLang="nl-BE" sz="1200">
                <a:solidFill>
                  <a:srgbClr val="898989"/>
                </a:solidFill>
                <a:latin typeface="Arial" pitchFamily="34" charset="0"/>
              </a:rPr>
              <a:pPr/>
              <a:t>72</a:t>
            </a:fld>
            <a:endParaRPr lang="nl-NL" altLang="nl-BE" sz="1200">
              <a:solidFill>
                <a:srgbClr val="898989"/>
              </a:solidFill>
              <a:latin typeface="Arial" pitchFamily="34" charset="0"/>
            </a:endParaRPr>
          </a:p>
        </p:txBody>
      </p:sp>
    </p:spTree>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88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Usage</a:t>
            </a:r>
          </a:p>
        </p:txBody>
      </p:sp>
      <p:sp>
        <p:nvSpPr>
          <p:cNvPr id="78851"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Spatial applications</a:t>
            </a:r>
            <a:endParaRPr lang="en-US" altLang="nl-BE"/>
          </a:p>
          <a:p>
            <a:pPr lvl="1"/>
            <a:r>
              <a:rPr lang="en-US" altLang="nl-BE"/>
              <a:t>spatial DBMSs support storage and querying of spatial data (both 2D and 3D)</a:t>
            </a:r>
            <a:endParaRPr lang="en-US" altLang="nl-BE"/>
          </a:p>
          <a:p>
            <a:pPr lvl="1"/>
            <a:r>
              <a:rPr lang="nl-BE" altLang="nl-BE"/>
              <a:t>Geographical Information Systems (GIS)</a:t>
            </a:r>
            <a:endParaRPr lang="nl-BE" altLang="nl-BE"/>
          </a:p>
          <a:p>
            <a:pPr lvl="0"/>
            <a:r>
              <a:rPr lang="en-US" altLang="nl-BE"/>
              <a:t>Sensoring</a:t>
            </a:r>
            <a:endParaRPr lang="en-US" altLang="nl-BE"/>
          </a:p>
          <a:p>
            <a:pPr lvl="1"/>
            <a:r>
              <a:rPr lang="en-US" altLang="nl-BE"/>
              <a:t>sensor DBMSs manage sensor data such as biometric data from wearables, or telematics data</a:t>
            </a:r>
            <a:endParaRPr lang="en-US" altLang="nl-BE"/>
          </a:p>
        </p:txBody>
      </p:sp>
      <p:sp>
        <p:nvSpPr>
          <p:cNvPr id="788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EA229DB3-402A-428A-AAC6-0635ED41DCDA}" type="slidenum">
              <a:rPr lang="nl-NL" altLang="nl-BE" sz="1200">
                <a:solidFill>
                  <a:srgbClr val="898989"/>
                </a:solidFill>
                <a:latin typeface="Arial" pitchFamily="34" charset="0"/>
              </a:rPr>
              <a:pPr/>
              <a:t>73</a:t>
            </a:fld>
            <a:endParaRPr lang="nl-NL" altLang="nl-BE" sz="1200">
              <a:solidFill>
                <a:srgbClr val="898989"/>
              </a:solidFill>
              <a:latin typeface="Arial" pitchFamily="34" charset="0"/>
            </a:endParaRPr>
          </a:p>
        </p:txBody>
      </p:sp>
    </p:spTree>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08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Categorization based on usage</a:t>
            </a:r>
          </a:p>
        </p:txBody>
      </p:sp>
      <p:sp>
        <p:nvSpPr>
          <p:cNvPr id="80899" name="Content Placeholder 2"/>
          <p:cNvSpPr>
            <a:spLocks noGrp="1"/>
          </p:cNvSpPr>
          <p:nvPr>
            <p:ph idx="1"/>
          </p:nvPr>
        </p:nvSpPr>
        <p:spPr>
          <a:xfrm>
            <a:off x="495300" y="1417638"/>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Mobile</a:t>
            </a:r>
            <a:endParaRPr lang="en-US" altLang="nl-BE" sz="2800"/>
          </a:p>
          <a:p>
            <a:pPr lvl="1"/>
            <a:r>
              <a:rPr lang="en-US" altLang="nl-BE" sz="2400"/>
              <a:t>Mobile DBMSs run on smartphones, tablets or other mobile devices</a:t>
            </a:r>
            <a:r>
              <a:rPr lang="en-US" altLang="nl-BE"/>
              <a:t>. </a:t>
            </a:r>
            <a:endParaRPr lang="en-US" altLang="nl-BE"/>
          </a:p>
          <a:p>
            <a:pPr lvl="1"/>
            <a:r>
              <a:rPr lang="en-US" altLang="nl-BE" sz="2400"/>
              <a:t>should always be online, have a small footprint and be able to deal with limited processing power, storage and battery life</a:t>
            </a:r>
            <a:endParaRPr lang="en-US" altLang="nl-BE" sz="2400"/>
          </a:p>
          <a:p>
            <a:pPr lvl="0"/>
            <a:r>
              <a:rPr lang="en-US" altLang="nl-BE" sz="2800"/>
              <a:t>Open source</a:t>
            </a:r>
            <a:endParaRPr lang="en-US" altLang="nl-BE" sz="2800"/>
          </a:p>
          <a:p>
            <a:pPr lvl="1"/>
            <a:r>
              <a:rPr lang="en-US" altLang="nl-BE" sz="2400"/>
              <a:t>code of open source DBMSs is publicly available and can be extended by anyone</a:t>
            </a:r>
            <a:endParaRPr lang="en-US" altLang="nl-BE" sz="2400"/>
          </a:p>
          <a:p>
            <a:pPr lvl="1"/>
            <a:r>
              <a:rPr lang="en-US" altLang="nl-BE" sz="2400"/>
              <a:t>See </a:t>
            </a:r>
            <a:r>
              <a:rPr lang="en-US" altLang="nl-BE" sz="2400">
                <a:hlinkClick r:id="rId3"/>
              </a:rPr>
              <a:t>www.sourceforge.net</a:t>
            </a:r>
            <a:r>
              <a:rPr lang="en-US" altLang="nl-BE" sz="2400"/>
              <a:t>   </a:t>
            </a:r>
            <a:endParaRPr lang="en-US" altLang="nl-BE" sz="2400"/>
          </a:p>
          <a:p>
            <a:pPr lvl="1"/>
            <a:r>
              <a:rPr lang="en-US" altLang="nl-BE" sz="2400"/>
              <a:t>E.g., MySQL (Oracle)</a:t>
            </a:r>
            <a:endParaRPr lang="nl-BE" altLang="nl-BE" sz="2400"/>
          </a:p>
        </p:txBody>
      </p:sp>
      <p:sp>
        <p:nvSpPr>
          <p:cNvPr id="809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2509684-57A9-49AB-AEE3-CB72DF23CAA1}" type="slidenum">
              <a:rPr lang="nl-NL" altLang="nl-BE" sz="1200">
                <a:solidFill>
                  <a:srgbClr val="898989"/>
                </a:solidFill>
                <a:latin typeface="Arial" pitchFamily="34" charset="0"/>
              </a:rPr>
              <a:pPr/>
              <a:t>74</a:t>
            </a:fld>
            <a:endParaRPr lang="nl-NL" altLang="nl-BE" sz="1200">
              <a:solidFill>
                <a:srgbClr val="898989"/>
              </a:solidFill>
              <a:latin typeface="Arial" pitchFamily="34" charset="0"/>
            </a:endParaRPr>
          </a:p>
        </p:txBody>
      </p:sp>
    </p:spTree>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29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Conclusions</a:t>
            </a:r>
          </a:p>
        </p:txBody>
      </p:sp>
      <p:sp>
        <p:nvSpPr>
          <p:cNvPr id="8294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Architecture of a DBMS</a:t>
            </a:r>
          </a:p>
          <a:p>
            <a:pPr lvl="0"/>
            <a:r>
              <a:t>Categorization of DBMSs</a:t>
            </a:r>
          </a:p>
        </p:txBody>
      </p:sp>
      <p:sp>
        <p:nvSpPr>
          <p:cNvPr id="829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55DFDE6-6E17-4808-AD46-AC3A300176B4}" type="slidenum">
              <a:rPr lang="nl-NL" altLang="nl-BE" sz="1200">
                <a:solidFill>
                  <a:srgbClr val="898989"/>
                </a:solidFill>
                <a:latin typeface="Arial" pitchFamily="34" charset="0"/>
              </a:rPr>
              <a:pPr/>
              <a:t>75</a:t>
            </a:fld>
            <a:endParaRPr lang="nl-NL" altLang="nl-BE" sz="1200">
              <a:solidFill>
                <a:srgbClr val="898989"/>
              </a:solidFill>
              <a:latin typeface="Arial" pitchFamily="34" charset="0"/>
            </a:endParaRPr>
          </a:p>
        </p:txBody>
      </p:sp>
    </p:spTree>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849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More information?</a:t>
            </a:r>
          </a:p>
        </p:txBody>
      </p:sp>
      <p:sp>
        <p:nvSpPr>
          <p:cNvPr id="84995" name="Content Placeholder 2"/>
          <p:cNvSpPr>
            <a:spLocks noGrp="1"/>
          </p:cNvSpPr>
          <p:nvPr>
            <p:ph idx="1"/>
          </p:nvPr>
        </p:nvSpPr>
        <p:spPr>
          <a:xfrm>
            <a:off x="666750" y="6196013"/>
            <a:ext cx="8915400" cy="617537"/>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2"/>
              </a:rPr>
              <a:t>www.pdbmbook.com</a:t>
            </a:r>
            <a:endParaRPr lang="en-US" altLang="nl-BE"/>
          </a:p>
          <a:p>
            <a:pPr marL="0" lvl="0" indent="0">
              <a:buNone/>
            </a:pPr>
            <a:endParaRPr lang="nl-BE" altLang="nl-BE"/>
          </a:p>
        </p:txBody>
      </p:sp>
      <p:sp>
        <p:nvSpPr>
          <p:cNvPr id="849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175021F-10B5-4117-9A4B-ACCACAC3D021}" type="slidenum">
              <a:rPr lang="nl-NL" altLang="nl-BE" sz="1200">
                <a:solidFill>
                  <a:srgbClr val="898989"/>
                </a:solidFill>
                <a:latin typeface="Arial" pitchFamily="34" charset="0"/>
              </a:rPr>
              <a:pPr/>
              <a:t>76</a:t>
            </a:fld>
            <a:endParaRPr lang="nl-NL" altLang="nl-BE" sz="1200">
              <a:solidFill>
                <a:srgbClr val="898989"/>
              </a:solidFill>
              <a:latin typeface="Arial" pitchFamily="34" charset="0"/>
            </a:endParaRPr>
          </a:p>
        </p:txBody>
      </p:sp>
      <p:pic>
        <p:nvPicPr>
          <p:cNvPr id="84997" name="Picture 5"/>
          <p:cNvPicPr>
            <a:picLocks noChangeAspect="1"/>
          </p:cNvPicPr>
          <p:nvPr/>
        </p:nvPicPr>
        <p:blipFill>
          <a:blip r:embed="rId3"/>
          <a:stretch>
            <a:fillRect/>
          </a:stretch>
        </p:blipFill>
        <p:spPr>
          <a:xfrm>
            <a:off x="1101725" y="1273175"/>
            <a:ext cx="8120063" cy="5035550"/>
          </a:xfrm>
          <a:prstGeom prst="rect">
            <a:avLst/>
          </a:prstGeom>
          <a:noFill/>
          <a:ln>
            <a:noFill/>
            <a:miter lim="800000"/>
          </a:ln>
        </p:spPr>
      </p:pic>
    </p:spTree>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122" name="Rectangle 2"/>
          <p:cNvSpPr>
            <a:spLocks noGrp="1"/>
          </p:cNvSpPr>
          <p:nvPr>
            <p:ph type="title"/>
          </p:nvPr>
        </p:nvSpPr>
        <p:spPr>
          <a:xfrm>
            <a:off x="376238" y="-234950"/>
            <a:ext cx="91440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eaLnBrk="1" hangingPunct="1"/>
            <a:br>
              <a:rPr lang="nl-BE" altLang="nl-BE"/>
            </a:br>
            <a:r>
              <a:rPr lang="en-US" altLang="nl-BE" sz="3200"/>
              <a:t>Conceptual Data Modeling using the (E)ER model and UML Class Diagram</a:t>
            </a:r>
            <a:endParaRPr lang="en-US" altLang="nl-BE" sz="1800"/>
          </a:p>
        </p:txBody>
      </p:sp>
      <p:sp>
        <p:nvSpPr>
          <p:cNvPr id="5123" name="Content Placeholder 2"/>
          <p:cNvSpPr>
            <a:spLocks noGrp="1"/>
          </p:cNvSpPr>
          <p:nvPr>
            <p:ph idx="1"/>
          </p:nvPr>
        </p:nvSpPr>
        <p:spPr>
          <a:xfrm>
            <a:off x="414338" y="6240463"/>
            <a:ext cx="8915400" cy="617537"/>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ctr">
              <a:buNone/>
            </a:pPr>
            <a:r>
              <a:rPr lang="en-US" altLang="nl-BE">
                <a:hlinkClick r:id="rId3"/>
              </a:rPr>
              <a:t>www.pdbmbook.com</a:t>
            </a:r>
            <a:endParaRPr lang="en-US" altLang="nl-BE"/>
          </a:p>
          <a:p>
            <a:pPr marL="0" lvl="0" indent="0">
              <a:buNone/>
            </a:pPr>
            <a:endParaRPr lang="nl-BE" altLang="nl-BE"/>
          </a:p>
        </p:txBody>
      </p:sp>
      <p:pic>
        <p:nvPicPr>
          <p:cNvPr id="5124" name="Picture 2"/>
          <p:cNvPicPr>
            <a:picLocks noChangeAspect="1"/>
          </p:cNvPicPr>
          <p:nvPr/>
        </p:nvPicPr>
        <p:blipFill>
          <a:blip r:embed="rId4"/>
          <a:stretch>
            <a:fillRect/>
          </a:stretch>
        </p:blipFill>
        <p:spPr>
          <a:xfrm>
            <a:off x="960438" y="1295400"/>
            <a:ext cx="8120062" cy="5035550"/>
          </a:xfrm>
          <a:prstGeom prst="rect">
            <a:avLst/>
          </a:prstGeom>
          <a:noFill/>
          <a:ln>
            <a:noFill/>
            <a:miter lim="800000"/>
          </a:ln>
        </p:spPr>
      </p:pic>
    </p:spTree>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717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Overview</a:t>
            </a:r>
          </a:p>
        </p:txBody>
      </p:sp>
      <p:sp>
        <p:nvSpPr>
          <p:cNvPr id="7171"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Phases of Database Design</a:t>
            </a:r>
          </a:p>
          <a:p>
            <a:pPr lvl="0"/>
            <a:r>
              <a:t>Entity Relationship (ER) model</a:t>
            </a:r>
          </a:p>
          <a:p>
            <a:pPr lvl="0"/>
            <a:r>
              <a:t>Enhanced Entity Relationship (EER) model</a:t>
            </a:r>
          </a:p>
          <a:p>
            <a:pPr lvl="0"/>
            <a:r>
              <a:t>UML Class Diagram</a:t>
            </a:r>
          </a:p>
          <a:p>
            <a:pPr/>
          </a:p>
        </p:txBody>
      </p:sp>
      <p:sp>
        <p:nvSpPr>
          <p:cNvPr id="717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B89728B-E288-4DD9-A0E4-6959A2349BA8}" type="slidenum">
              <a:rPr lang="nl-NL" altLang="nl-BE" sz="1200">
                <a:solidFill>
                  <a:srgbClr val="898989"/>
                </a:solidFill>
                <a:latin typeface="Arial" pitchFamily="34" charset="0"/>
              </a:rPr>
              <a:pPr/>
              <a:t>78</a:t>
            </a:fld>
            <a:endParaRPr lang="nl-NL" altLang="nl-BE" sz="1200">
              <a:solidFill>
                <a:srgbClr val="898989"/>
              </a:solidFill>
              <a:latin typeface="Arial" pitchFamily="34" charset="0"/>
            </a:endParaRPr>
          </a:p>
        </p:txBody>
      </p:sp>
    </p:spTree>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921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Phases of Database Design</a:t>
            </a:r>
          </a:p>
        </p:txBody>
      </p:sp>
      <p:sp>
        <p:nvSpPr>
          <p:cNvPr id="9219"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36DE6D1-FD0D-4E5A-9CBF-AB816A9D95B7}" type="slidenum">
              <a:rPr lang="nl-NL" altLang="nl-BE" sz="1200">
                <a:solidFill>
                  <a:srgbClr val="898989"/>
                </a:solidFill>
                <a:latin typeface="Arial" pitchFamily="34" charset="0"/>
              </a:rPr>
              <a:pPr/>
              <a:t>79</a:t>
            </a:fld>
            <a:endParaRPr lang="nl-NL" altLang="nl-BE" sz="1200">
              <a:solidFill>
                <a:srgbClr val="898989"/>
              </a:solidFill>
              <a:latin typeface="Arial" pitchFamily="34" charset="0"/>
            </a:endParaRPr>
          </a:p>
        </p:txBody>
      </p:sp>
      <p:pic>
        <p:nvPicPr>
          <p:cNvPr id="9220" name="Picture 4"/>
          <p:cNvPicPr>
            <a:picLocks noChangeAspect="1"/>
          </p:cNvPicPr>
          <p:nvPr/>
        </p:nvPicPr>
        <p:blipFill>
          <a:blip r:embed="rId3"/>
          <a:stretch>
            <a:fillRect/>
          </a:stretch>
        </p:blipFill>
        <p:spPr>
          <a:xfrm>
            <a:off x="698500" y="1482725"/>
            <a:ext cx="8509000" cy="4808538"/>
          </a:xfrm>
          <a:prstGeom prst="rect">
            <a:avLst/>
          </a:prstGeom>
          <a:noFill/>
          <a:ln>
            <a:noFill/>
            <a:miter lim="800000"/>
          </a:ln>
        </p:spPr>
      </p:pic>
    </p:spTree>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File versus Database Approach to Data Management</a:t>
            </a:r>
            <a:endParaRPr lang="nl-BE" altLang="nl-BE" sz="3200"/>
          </a:p>
        </p:txBody>
      </p:sp>
      <p:sp>
        <p:nvSpPr>
          <p:cNvPr id="19459" name="Content Placeholder 2"/>
          <p:cNvSpPr>
            <a:spLocks noGrp="1"/>
          </p:cNvSpPr>
          <p:nvPr>
            <p:ph idx="1"/>
          </p:nvPr>
        </p:nvSpPr>
        <p:spPr>
          <a:xfrm>
            <a:off x="495300" y="1554163"/>
            <a:ext cx="89154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Database approach</a:t>
            </a:r>
            <a:endParaRPr lang="en-US" altLang="nl-BE"/>
          </a:p>
          <a:p>
            <a:pPr lvl="1"/>
            <a:r>
              <a:rPr lang="en-US" altLang="nl-BE"/>
              <a:t>superior to the file approach in terms of efficiency, consistency and maintenance </a:t>
            </a:r>
            <a:endParaRPr lang="en-US" altLang="nl-BE"/>
          </a:p>
          <a:p>
            <a:pPr lvl="1"/>
            <a:r>
              <a:rPr lang="en-US" altLang="nl-BE"/>
              <a:t>loose coupling between applications and data</a:t>
            </a:r>
            <a:endParaRPr lang="en-US" altLang="nl-BE"/>
          </a:p>
          <a:p>
            <a:pPr lvl="1"/>
            <a:r>
              <a:rPr lang="en-US" altLang="nl-BE"/>
              <a:t>facilities provided for data querying and retrieval</a:t>
            </a:r>
            <a:endParaRPr lang="nl-BE" altLang="nl-BE"/>
          </a:p>
        </p:txBody>
      </p:sp>
      <p:sp>
        <p:nvSpPr>
          <p:cNvPr id="194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E238C25-FAA7-4808-BA69-F78239E374A3}" type="slidenum">
              <a:rPr lang="nl-NL" altLang="nl-BE" sz="1200">
                <a:solidFill>
                  <a:srgbClr val="898989"/>
                </a:solidFill>
                <a:latin typeface="Arial" pitchFamily="34" charset="0"/>
              </a:rPr>
              <a:pPr/>
              <a:t>8</a:t>
            </a:fld>
            <a:endParaRPr lang="nl-NL" altLang="nl-BE" sz="1200">
              <a:solidFill>
                <a:srgbClr val="898989"/>
              </a:solidFill>
              <a:latin typeface="Arial" pitchFamily="34" charset="0"/>
            </a:endParaRPr>
          </a:p>
        </p:txBody>
      </p:sp>
    </p:spTree>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126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Entity Relationship (ER) model</a:t>
            </a:r>
          </a:p>
        </p:txBody>
      </p:sp>
      <p:sp>
        <p:nvSpPr>
          <p:cNvPr id="1126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Entity Types</a:t>
            </a:r>
          </a:p>
          <a:p>
            <a:pPr lvl="0"/>
            <a:r>
              <a:t>Attribute Types</a:t>
            </a:r>
          </a:p>
          <a:p>
            <a:pPr lvl="0"/>
            <a:r>
              <a:t>Relationship Types</a:t>
            </a:r>
          </a:p>
          <a:p>
            <a:pPr lvl="0"/>
            <a:r>
              <a:t>Weak Entity Types</a:t>
            </a:r>
          </a:p>
          <a:p>
            <a:pPr lvl="0"/>
            <a:r>
              <a:t>Ternary Relationship Types</a:t>
            </a:r>
          </a:p>
          <a:p>
            <a:pPr lvl="0"/>
            <a:r>
              <a:t>Examples of the ER model</a:t>
            </a:r>
          </a:p>
          <a:p>
            <a:pPr lvl="0"/>
            <a:r>
              <a:t>Limitations of the ER model</a:t>
            </a:r>
          </a:p>
        </p:txBody>
      </p:sp>
      <p:sp>
        <p:nvSpPr>
          <p:cNvPr id="1126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B470546-261E-42F0-A3A5-B93045DEDF83}" type="slidenum">
              <a:rPr lang="nl-NL" altLang="nl-BE" sz="1200">
                <a:solidFill>
                  <a:srgbClr val="898989"/>
                </a:solidFill>
                <a:latin typeface="Arial" pitchFamily="34" charset="0"/>
              </a:rPr>
              <a:pPr/>
              <a:t>80</a:t>
            </a:fld>
            <a:endParaRPr lang="nl-NL" altLang="nl-BE" sz="1200">
              <a:solidFill>
                <a:srgbClr val="898989"/>
              </a:solidFill>
              <a:latin typeface="Arial" pitchFamily="34" charset="0"/>
            </a:endParaRPr>
          </a:p>
        </p:txBody>
      </p:sp>
    </p:spTree>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331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Entity Types</a:t>
            </a:r>
          </a:p>
        </p:txBody>
      </p:sp>
      <p:sp>
        <p:nvSpPr>
          <p:cNvPr id="13315" name="Content Placeholder 2"/>
          <p:cNvSpPr>
            <a:spLocks noGrp="1"/>
          </p:cNvSpPr>
          <p:nvPr>
            <p:ph idx="1"/>
          </p:nvPr>
        </p:nvSpPr>
        <p:spPr>
          <a:xfrm>
            <a:off x="584200" y="1417638"/>
            <a:ext cx="8915400" cy="33401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Entity type represents a business concept with an unambiguous meaning to a particular set of users</a:t>
            </a:r>
            <a:endParaRPr lang="en-US" altLang="nl-BE"/>
          </a:p>
          <a:p>
            <a:pPr lvl="1"/>
            <a:r>
              <a:rPr lang="en-US" altLang="nl-BE"/>
              <a:t>Examples: supplier, student, product or employee</a:t>
            </a:r>
            <a:endParaRPr lang="en-US" altLang="nl-BE"/>
          </a:p>
          <a:p>
            <a:pPr lvl="0"/>
            <a:r>
              <a:rPr lang="en-US" altLang="nl-BE"/>
              <a:t>Entity is one particular occurrence or instance of an entity type</a:t>
            </a:r>
            <a:endParaRPr lang="en-US" altLang="nl-BE"/>
          </a:p>
          <a:p>
            <a:pPr lvl="1"/>
            <a:r>
              <a:rPr lang="en-US" altLang="nl-BE"/>
              <a:t>Examples: Deliwines, Best Wines and Ad Fundum are entities from the entity type supplier</a:t>
            </a:r>
            <a:endParaRPr lang="nl-BE" altLang="nl-BE"/>
          </a:p>
        </p:txBody>
      </p:sp>
      <p:sp>
        <p:nvSpPr>
          <p:cNvPr id="1331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9A14B96-E093-453B-B1DD-BF45AEB98DE4}" type="slidenum">
              <a:rPr lang="nl-NL" altLang="nl-BE" sz="1200">
                <a:solidFill>
                  <a:srgbClr val="898989"/>
                </a:solidFill>
                <a:latin typeface="Arial" pitchFamily="34" charset="0"/>
              </a:rPr>
              <a:pPr/>
              <a:t>81</a:t>
            </a:fld>
            <a:endParaRPr lang="nl-NL" altLang="nl-BE" sz="1200">
              <a:solidFill>
                <a:srgbClr val="898989"/>
              </a:solidFill>
              <a:latin typeface="Arial" pitchFamily="34" charset="0"/>
            </a:endParaRPr>
          </a:p>
        </p:txBody>
      </p:sp>
      <p:pic>
        <p:nvPicPr>
          <p:cNvPr id="13317" name="Picture 4"/>
          <p:cNvPicPr>
            <a:picLocks noChangeAspect="1"/>
          </p:cNvPicPr>
          <p:nvPr/>
        </p:nvPicPr>
        <p:blipFill>
          <a:blip r:embed="rId3"/>
          <a:stretch>
            <a:fillRect/>
          </a:stretch>
        </p:blipFill>
        <p:spPr>
          <a:xfrm>
            <a:off x="3749675" y="5478463"/>
            <a:ext cx="2127250" cy="844550"/>
          </a:xfrm>
          <a:prstGeom prst="rect">
            <a:avLst/>
          </a:prstGeom>
          <a:noFill/>
          <a:ln>
            <a:noFill/>
            <a:miter lim="800000"/>
          </a:ln>
        </p:spPr>
      </p:pic>
    </p:spTree>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536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Attribute Types</a:t>
            </a:r>
          </a:p>
        </p:txBody>
      </p:sp>
      <p:sp>
        <p:nvSpPr>
          <p:cNvPr id="15363" name="Content Placeholder 2"/>
          <p:cNvSpPr>
            <a:spLocks noGrp="1"/>
          </p:cNvSpPr>
          <p:nvPr>
            <p:ph idx="1"/>
          </p:nvPr>
        </p:nvSpPr>
        <p:spPr>
          <a:xfrm>
            <a:off x="495300" y="1417638"/>
            <a:ext cx="8915400" cy="19605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Attribute type represents a property of an entity type.  </a:t>
            </a:r>
            <a:endParaRPr lang="en-US" altLang="nl-BE" sz="2800"/>
          </a:p>
          <a:p>
            <a:pPr lvl="1"/>
            <a:r>
              <a:rPr lang="en-US" altLang="nl-BE" sz="2400"/>
              <a:t>Example: name and address are attribute types of the entity type supplier</a:t>
            </a:r>
            <a:endParaRPr lang="en-US" altLang="nl-BE" sz="2400"/>
          </a:p>
          <a:p>
            <a:pPr lvl="0"/>
            <a:r>
              <a:rPr lang="en-US" altLang="nl-BE" sz="2800"/>
              <a:t>Attribute is an instance of an attribute type</a:t>
            </a:r>
            <a:endParaRPr lang="nl-BE" altLang="nl-BE" sz="2800"/>
          </a:p>
        </p:txBody>
      </p:sp>
      <p:sp>
        <p:nvSpPr>
          <p:cNvPr id="1536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791EA41-77D7-4669-85F7-30B0C0172FEE}" type="slidenum">
              <a:rPr lang="nl-NL" altLang="nl-BE" sz="1200">
                <a:solidFill>
                  <a:srgbClr val="898989"/>
                </a:solidFill>
                <a:latin typeface="Arial" pitchFamily="34" charset="0"/>
              </a:rPr>
              <a:pPr/>
              <a:t>82</a:t>
            </a:fld>
            <a:endParaRPr lang="nl-NL" altLang="nl-BE" sz="1200">
              <a:solidFill>
                <a:srgbClr val="898989"/>
              </a:solidFill>
              <a:latin typeface="Arial" pitchFamily="34" charset="0"/>
            </a:endParaRPr>
          </a:p>
        </p:txBody>
      </p:sp>
      <p:pic>
        <p:nvPicPr>
          <p:cNvPr id="15365" name="Picture 4"/>
          <p:cNvPicPr>
            <a:picLocks noChangeAspect="1"/>
          </p:cNvPicPr>
          <p:nvPr/>
        </p:nvPicPr>
        <p:blipFill>
          <a:blip r:embed="rId3"/>
          <a:stretch>
            <a:fillRect/>
          </a:stretch>
        </p:blipFill>
        <p:spPr>
          <a:xfrm>
            <a:off x="1685925" y="3454400"/>
            <a:ext cx="6484938" cy="3160713"/>
          </a:xfrm>
          <a:prstGeom prst="rect">
            <a:avLst/>
          </a:prstGeom>
          <a:noFill/>
          <a:ln>
            <a:noFill/>
            <a:miter lim="800000"/>
          </a:ln>
        </p:spPr>
      </p:pic>
    </p:spTree>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741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Attribute Types</a:t>
            </a:r>
          </a:p>
        </p:txBody>
      </p:sp>
      <p:sp>
        <p:nvSpPr>
          <p:cNvPr id="1741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2F20B30-3D63-4DC8-A473-476478DAD43A}" type="slidenum">
              <a:rPr lang="nl-NL" altLang="nl-BE" sz="1200">
                <a:solidFill>
                  <a:srgbClr val="898989"/>
                </a:solidFill>
                <a:latin typeface="Arial" pitchFamily="34" charset="0"/>
              </a:rPr>
              <a:pPr/>
              <a:t>83</a:t>
            </a:fld>
            <a:endParaRPr lang="nl-NL" altLang="nl-BE" sz="1200">
              <a:solidFill>
                <a:srgbClr val="898989"/>
              </a:solidFill>
              <a:latin typeface="Arial" pitchFamily="34" charset="0"/>
            </a:endParaRPr>
          </a:p>
        </p:txBody>
      </p:sp>
      <p:pic>
        <p:nvPicPr>
          <p:cNvPr id="17412" name="Picture 4"/>
          <p:cNvPicPr>
            <a:picLocks noChangeAspect="1"/>
          </p:cNvPicPr>
          <p:nvPr/>
        </p:nvPicPr>
        <p:blipFill>
          <a:blip r:embed="rId3"/>
          <a:stretch>
            <a:fillRect/>
          </a:stretch>
        </p:blipFill>
        <p:spPr>
          <a:xfrm>
            <a:off x="1682750" y="2133600"/>
            <a:ext cx="6464300" cy="3168650"/>
          </a:xfrm>
          <a:prstGeom prst="rect">
            <a:avLst/>
          </a:prstGeom>
          <a:noFill/>
          <a:ln>
            <a:noFill/>
            <a:miter lim="800000"/>
          </a:ln>
        </p:spPr>
      </p:pic>
    </p:spTree>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1945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Attribute Types</a:t>
            </a:r>
          </a:p>
        </p:txBody>
      </p:sp>
      <p:sp>
        <p:nvSpPr>
          <p:cNvPr id="19459"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Domains</a:t>
            </a:r>
          </a:p>
          <a:p>
            <a:pPr lvl="0"/>
            <a:r>
              <a:t>Key Attribute Types</a:t>
            </a:r>
          </a:p>
          <a:p>
            <a:pPr lvl="0"/>
            <a:r>
              <a:t>Simple versus Composite Attribute Types</a:t>
            </a:r>
          </a:p>
          <a:p>
            <a:pPr lvl="0"/>
            <a:r>
              <a:t>Single-Valued versus Multi-Valued Attribute Types</a:t>
            </a:r>
          </a:p>
          <a:p>
            <a:pPr lvl="0"/>
            <a:r>
              <a:t>Derived Attribute Type</a:t>
            </a:r>
          </a:p>
        </p:txBody>
      </p:sp>
      <p:sp>
        <p:nvSpPr>
          <p:cNvPr id="1946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5C49BC8-E359-4025-B993-D351144644C3}" type="slidenum">
              <a:rPr lang="nl-NL" altLang="nl-BE" sz="1200">
                <a:solidFill>
                  <a:srgbClr val="898989"/>
                </a:solidFill>
                <a:latin typeface="Arial" pitchFamily="34" charset="0"/>
              </a:rPr>
              <a:pPr/>
              <a:t>84</a:t>
            </a:fld>
            <a:endParaRPr lang="nl-NL" altLang="nl-BE" sz="1200">
              <a:solidFill>
                <a:srgbClr val="898989"/>
              </a:solidFill>
              <a:latin typeface="Arial" pitchFamily="34" charset="0"/>
            </a:endParaRPr>
          </a:p>
        </p:txBody>
      </p:sp>
    </p:spTree>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Domains</a:t>
            </a:r>
          </a:p>
        </p:txBody>
      </p:sp>
      <p:sp>
        <p:nvSpPr>
          <p:cNvPr id="2150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domain specifies the set of values that may be assigned to an attribute for each individual entity</a:t>
            </a:r>
            <a:endParaRPr lang="en-US" altLang="nl-BE"/>
          </a:p>
          <a:p>
            <a:pPr lvl="1"/>
            <a:r>
              <a:rPr lang="en-US" altLang="nl-BE"/>
              <a:t>Example: gender: male and female</a:t>
            </a:r>
            <a:endParaRPr lang="en-US" altLang="nl-BE"/>
          </a:p>
          <a:p>
            <a:pPr lvl="0"/>
            <a:r>
              <a:rPr lang="en-US" altLang="nl-BE"/>
              <a:t>A domain can also contain null values</a:t>
            </a:r>
            <a:endParaRPr lang="en-US" altLang="nl-BE"/>
          </a:p>
          <a:p>
            <a:pPr lvl="1"/>
            <a:r>
              <a:rPr lang="en-US" altLang="nl-BE"/>
              <a:t>null value: value is not known, not applicable or not relevant</a:t>
            </a:r>
            <a:endParaRPr lang="en-US" altLang="nl-BE"/>
          </a:p>
          <a:p>
            <a:pPr lvl="0"/>
            <a:r>
              <a:rPr lang="en-US" altLang="nl-BE"/>
              <a:t>Domains are not displayed in an ER model</a:t>
            </a:r>
            <a:endParaRPr lang="nl-BE" altLang="nl-BE"/>
          </a:p>
        </p:txBody>
      </p:sp>
      <p:sp>
        <p:nvSpPr>
          <p:cNvPr id="215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F25F607-8E06-4B4F-A7AB-961B1BDD0F97}" type="slidenum">
              <a:rPr lang="nl-NL" altLang="nl-BE" sz="1200">
                <a:solidFill>
                  <a:srgbClr val="898989"/>
                </a:solidFill>
                <a:latin typeface="Arial" pitchFamily="34" charset="0"/>
              </a:rPr>
              <a:pPr/>
              <a:t>85</a:t>
            </a:fld>
            <a:endParaRPr lang="nl-NL" altLang="nl-BE" sz="1200">
              <a:solidFill>
                <a:srgbClr val="898989"/>
              </a:solidFill>
              <a:latin typeface="Arial" pitchFamily="34" charset="0"/>
            </a:endParaRPr>
          </a:p>
        </p:txBody>
      </p:sp>
    </p:spTree>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355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Key Attribute Types</a:t>
            </a:r>
          </a:p>
        </p:txBody>
      </p:sp>
      <p:sp>
        <p:nvSpPr>
          <p:cNvPr id="23555" name="Content Placeholder 2"/>
          <p:cNvSpPr>
            <a:spLocks noGrp="1"/>
          </p:cNvSpPr>
          <p:nvPr>
            <p:ph idx="1"/>
          </p:nvPr>
        </p:nvSpPr>
        <p:spPr>
          <a:xfrm>
            <a:off x="393700" y="1320800"/>
            <a:ext cx="8915400" cy="30988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A key attribute type is an attribute type whose values are distinct for each individual entity </a:t>
            </a:r>
            <a:endParaRPr lang="en-US" altLang="nl-BE" sz="2800"/>
          </a:p>
          <a:p>
            <a:pPr lvl="1"/>
            <a:r>
              <a:rPr lang="en-US" altLang="nl-BE" sz="2400"/>
              <a:t>Examples: supplier number, product number, social security number</a:t>
            </a:r>
            <a:endParaRPr lang="en-US" altLang="nl-BE" sz="2400"/>
          </a:p>
          <a:p>
            <a:pPr lvl="0"/>
            <a:r>
              <a:rPr lang="en-US" altLang="nl-BE" sz="2800"/>
              <a:t>A key attribute type can also be a combination of attribute types</a:t>
            </a:r>
            <a:endParaRPr lang="en-US" altLang="nl-BE" sz="2800"/>
          </a:p>
          <a:p>
            <a:pPr lvl="1"/>
            <a:r>
              <a:rPr lang="en-US" altLang="nl-BE" sz="2400"/>
              <a:t>Example: combination of flight number and departure date </a:t>
            </a:r>
            <a:endParaRPr lang="nl-BE" altLang="nl-BE" sz="2400"/>
          </a:p>
        </p:txBody>
      </p:sp>
      <p:sp>
        <p:nvSpPr>
          <p:cNvPr id="2355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5F494F03-4E12-4C7A-9C0D-4F0077845498}" type="slidenum">
              <a:rPr lang="nl-NL" altLang="nl-BE" sz="1200">
                <a:solidFill>
                  <a:srgbClr val="898989"/>
                </a:solidFill>
                <a:latin typeface="Arial" pitchFamily="34" charset="0"/>
              </a:rPr>
              <a:pPr/>
              <a:t>86</a:t>
            </a:fld>
            <a:endParaRPr lang="nl-NL" altLang="nl-BE" sz="1200">
              <a:solidFill>
                <a:srgbClr val="898989"/>
              </a:solidFill>
              <a:latin typeface="Arial" pitchFamily="34" charset="0"/>
            </a:endParaRPr>
          </a:p>
        </p:txBody>
      </p:sp>
      <p:pic>
        <p:nvPicPr>
          <p:cNvPr id="23557" name="Picture 4"/>
          <p:cNvPicPr>
            <a:picLocks noChangeAspect="1"/>
          </p:cNvPicPr>
          <p:nvPr/>
        </p:nvPicPr>
        <p:blipFill>
          <a:blip r:embed="rId3"/>
          <a:stretch>
            <a:fillRect/>
          </a:stretch>
        </p:blipFill>
        <p:spPr>
          <a:xfrm>
            <a:off x="3214688" y="4686300"/>
            <a:ext cx="3779837" cy="1852613"/>
          </a:xfrm>
          <a:prstGeom prst="rect">
            <a:avLst/>
          </a:prstGeom>
          <a:noFill/>
          <a:ln>
            <a:noFill/>
            <a:miter lim="800000"/>
          </a:ln>
        </p:spPr>
      </p:pic>
    </p:spTree>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560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fr-FR" altLang="nl-BE" sz="4000"/>
              <a:t>Simple versus Composite Attribute Types</a:t>
            </a:r>
            <a:endParaRPr lang="en-US" altLang="nl-BE" sz="4000"/>
          </a:p>
        </p:txBody>
      </p:sp>
      <p:sp>
        <p:nvSpPr>
          <p:cNvPr id="25603" name="Content Placeholder 2"/>
          <p:cNvSpPr>
            <a:spLocks noGrp="1"/>
          </p:cNvSpPr>
          <p:nvPr>
            <p:ph idx="1"/>
          </p:nvPr>
        </p:nvSpPr>
        <p:spPr>
          <a:xfrm>
            <a:off x="493713" y="1371600"/>
            <a:ext cx="8915400" cy="23622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A simple or atomic attribute type cannot be further divided into parts</a:t>
            </a:r>
            <a:endParaRPr lang="en-US" altLang="nl-BE" sz="2400"/>
          </a:p>
          <a:p>
            <a:pPr lvl="1"/>
            <a:r>
              <a:rPr lang="en-US" altLang="nl-BE" sz="2000"/>
              <a:t>Examples: supplier number, supplier status</a:t>
            </a:r>
            <a:endParaRPr lang="en-US" altLang="nl-BE" sz="2000"/>
          </a:p>
          <a:p>
            <a:pPr lvl="0"/>
            <a:r>
              <a:rPr lang="en-US" altLang="nl-BE" sz="2400"/>
              <a:t>A composite attribute type is an attribute type that can be decomposed into other meaningful attribute types</a:t>
            </a:r>
            <a:endParaRPr lang="en-US" altLang="nl-BE" sz="2400"/>
          </a:p>
          <a:p>
            <a:pPr lvl="1"/>
            <a:r>
              <a:rPr lang="en-US" altLang="nl-BE" sz="2000"/>
              <a:t>Examples: address, name</a:t>
            </a:r>
            <a:endParaRPr lang="nl-BE" altLang="nl-BE" sz="2000"/>
          </a:p>
        </p:txBody>
      </p:sp>
      <p:sp>
        <p:nvSpPr>
          <p:cNvPr id="2560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7F4DEA9-3D47-412D-9A3C-FFF4979AAB3B}" type="slidenum">
              <a:rPr lang="nl-NL" altLang="nl-BE" sz="1200">
                <a:solidFill>
                  <a:srgbClr val="898989"/>
                </a:solidFill>
                <a:latin typeface="Arial" pitchFamily="34" charset="0"/>
              </a:rPr>
              <a:pPr/>
              <a:t>87</a:t>
            </a:fld>
            <a:endParaRPr lang="nl-NL" altLang="nl-BE" sz="1200">
              <a:solidFill>
                <a:srgbClr val="898989"/>
              </a:solidFill>
              <a:latin typeface="Arial" pitchFamily="34" charset="0"/>
            </a:endParaRPr>
          </a:p>
        </p:txBody>
      </p:sp>
      <p:pic>
        <p:nvPicPr>
          <p:cNvPr id="25605" name="Picture 4"/>
          <p:cNvPicPr>
            <a:picLocks noChangeAspect="1"/>
          </p:cNvPicPr>
          <p:nvPr/>
        </p:nvPicPr>
        <p:blipFill>
          <a:blip r:embed="rId3"/>
          <a:stretch>
            <a:fillRect/>
          </a:stretch>
        </p:blipFill>
        <p:spPr>
          <a:xfrm>
            <a:off x="2803525" y="3916363"/>
            <a:ext cx="4295775" cy="2622550"/>
          </a:xfrm>
          <a:prstGeom prst="rect">
            <a:avLst/>
          </a:prstGeom>
          <a:noFill/>
          <a:ln>
            <a:noFill/>
            <a:miter lim="800000"/>
          </a:ln>
        </p:spPr>
      </p:pic>
    </p:spTree>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765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Single-Valued versus Multi-Valued Attribute Types</a:t>
            </a:r>
            <a:endParaRPr lang="nl-BE" altLang="nl-BE" sz="3200"/>
          </a:p>
        </p:txBody>
      </p:sp>
      <p:sp>
        <p:nvSpPr>
          <p:cNvPr id="27651" name="Content Placeholder 2"/>
          <p:cNvSpPr>
            <a:spLocks noGrp="1"/>
          </p:cNvSpPr>
          <p:nvPr>
            <p:ph idx="1"/>
          </p:nvPr>
        </p:nvSpPr>
        <p:spPr>
          <a:xfrm>
            <a:off x="495300" y="13208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A single-valued attribute type has only one value for a particular entity</a:t>
            </a:r>
            <a:endParaRPr lang="en-US" altLang="nl-BE" sz="2400"/>
          </a:p>
          <a:p>
            <a:pPr lvl="1"/>
            <a:r>
              <a:rPr lang="en-US" altLang="nl-BE" sz="2000"/>
              <a:t>Examples: product number, product name</a:t>
            </a:r>
            <a:endParaRPr lang="en-US" altLang="nl-BE" sz="2000"/>
          </a:p>
          <a:p>
            <a:pPr lvl="0"/>
            <a:r>
              <a:rPr lang="en-US" altLang="nl-BE" sz="2400"/>
              <a:t>A multi-valued attribute type is an attribute type that can have multiple values</a:t>
            </a:r>
            <a:endParaRPr lang="en-US" altLang="nl-BE" sz="2400"/>
          </a:p>
          <a:p>
            <a:pPr lvl="1"/>
            <a:r>
              <a:rPr lang="en-US" altLang="nl-BE" sz="2000"/>
              <a:t>Example: email address</a:t>
            </a:r>
            <a:endParaRPr lang="nl-BE" altLang="nl-BE" sz="2000"/>
          </a:p>
        </p:txBody>
      </p:sp>
      <p:sp>
        <p:nvSpPr>
          <p:cNvPr id="2765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47D744DE-AEEF-46EF-A1C8-FB51388CCC2C}" type="slidenum">
              <a:rPr lang="nl-NL" altLang="nl-BE" sz="1200">
                <a:solidFill>
                  <a:srgbClr val="898989"/>
                </a:solidFill>
                <a:latin typeface="Arial" pitchFamily="34" charset="0"/>
              </a:rPr>
              <a:pPr/>
              <a:t>88</a:t>
            </a:fld>
            <a:endParaRPr lang="nl-NL" altLang="nl-BE" sz="1200">
              <a:solidFill>
                <a:srgbClr val="898989"/>
              </a:solidFill>
              <a:latin typeface="Arial" pitchFamily="34" charset="0"/>
            </a:endParaRPr>
          </a:p>
        </p:txBody>
      </p:sp>
      <p:pic>
        <p:nvPicPr>
          <p:cNvPr id="27653" name="Picture 4"/>
          <p:cNvPicPr>
            <a:picLocks noChangeAspect="1"/>
          </p:cNvPicPr>
          <p:nvPr/>
        </p:nvPicPr>
        <p:blipFill>
          <a:blip r:embed="rId3"/>
          <a:stretch>
            <a:fillRect/>
          </a:stretch>
        </p:blipFill>
        <p:spPr>
          <a:xfrm>
            <a:off x="2578100" y="3749675"/>
            <a:ext cx="4749800" cy="2606675"/>
          </a:xfrm>
          <a:prstGeom prst="rect">
            <a:avLst/>
          </a:prstGeom>
          <a:noFill/>
          <a:ln>
            <a:noFill/>
            <a:miter lim="800000"/>
          </a:ln>
        </p:spPr>
      </p:pic>
    </p:spTree>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969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Derived Attribute Type</a:t>
            </a:r>
          </a:p>
        </p:txBody>
      </p:sp>
      <p:sp>
        <p:nvSpPr>
          <p:cNvPr id="29699" name="Content Placeholder 2"/>
          <p:cNvSpPr>
            <a:spLocks noGrp="1"/>
          </p:cNvSpPr>
          <p:nvPr>
            <p:ph idx="1"/>
          </p:nvPr>
        </p:nvSpPr>
        <p:spPr>
          <a:xfrm>
            <a:off x="596900" y="1417638"/>
            <a:ext cx="8915400" cy="15240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a:t>A derived attribute type is an attribute type which can be derived from another attribute type </a:t>
            </a:r>
            <a:endParaRPr lang="en-US" altLang="nl-BE"/>
          </a:p>
          <a:p>
            <a:pPr lvl="1"/>
            <a:r>
              <a:rPr lang="en-US" altLang="nl-BE"/>
              <a:t>Example: age</a:t>
            </a:r>
            <a:endParaRPr lang="nl-BE" altLang="nl-BE"/>
          </a:p>
        </p:txBody>
      </p:sp>
      <p:sp>
        <p:nvSpPr>
          <p:cNvPr id="2970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28B6795-65FB-4D41-83B9-43FD5F8D2253}" type="slidenum">
              <a:rPr lang="nl-NL" altLang="nl-BE" sz="1200">
                <a:solidFill>
                  <a:srgbClr val="898989"/>
                </a:solidFill>
                <a:latin typeface="Arial" pitchFamily="34" charset="0"/>
              </a:rPr>
              <a:pPr/>
              <a:t>89</a:t>
            </a:fld>
            <a:endParaRPr lang="nl-NL" altLang="nl-BE" sz="1200">
              <a:solidFill>
                <a:srgbClr val="898989"/>
              </a:solidFill>
              <a:latin typeface="Arial" pitchFamily="34" charset="0"/>
            </a:endParaRPr>
          </a:p>
        </p:txBody>
      </p:sp>
      <p:pic>
        <p:nvPicPr>
          <p:cNvPr id="29701" name="Picture 4"/>
          <p:cNvPicPr>
            <a:picLocks noChangeAspect="1"/>
          </p:cNvPicPr>
          <p:nvPr/>
        </p:nvPicPr>
        <p:blipFill>
          <a:blip r:embed="rId3"/>
          <a:stretch>
            <a:fillRect/>
          </a:stretch>
        </p:blipFill>
        <p:spPr>
          <a:xfrm>
            <a:off x="1993900" y="3073400"/>
            <a:ext cx="6119813" cy="3465513"/>
          </a:xfrm>
          <a:prstGeom prst="rect">
            <a:avLst/>
          </a:prstGeom>
          <a:noFill/>
          <a:ln>
            <a:noFill/>
            <a:miter lim="800000"/>
          </a:ln>
        </p:spPr>
      </p:pic>
    </p:spTree>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150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rPr lang="en-US" altLang="nl-BE" sz="3200"/>
              <a:t>File versus Database Approach to Data Management</a:t>
            </a:r>
            <a:endParaRPr lang="nl-BE" altLang="nl-BE" sz="3200"/>
          </a:p>
        </p:txBody>
      </p:sp>
      <p:sp>
        <p:nvSpPr>
          <p:cNvPr id="21507" name="Content Placeholder 2"/>
          <p:cNvSpPr>
            <a:spLocks noGrp="1"/>
          </p:cNvSpPr>
          <p:nvPr>
            <p:ph idx="1"/>
          </p:nvPr>
        </p:nvSpPr>
        <p:spPr>
          <a:xfrm>
            <a:off x="282575" y="1624013"/>
            <a:ext cx="5949950" cy="4525962"/>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File approach</a:t>
            </a: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br>
              <a:rPr kumimoji="0" lang="en-US" sz="32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b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Procedure</a:t>
            </a: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FindCustomer;</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begin</a:t>
            </a:r>
            <a:b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b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open</a:t>
            </a: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a:t>
            </a: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file</a:t>
            </a:r>
            <a:r>
              <a:rPr kumimoji="0" lang="en-US" sz="1800" b="0" i="1"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a:t>
            </a: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Customer.txt;</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Read</a:t>
            </a: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(Customer)</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While</a:t>
            </a:r>
            <a:r>
              <a:rPr kumimoji="0" lang="en-US" sz="1800" b="0" i="1"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a:t>
            </a: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not EOF</a:t>
            </a: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(Customer)</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1" i="0" u="none" strike="noStrike" kern="1200" cap="none" spc="0" normalizeH="0" baseline="0" noProof="0" smtClean="0">
                <a:ln>
                  <a:noFill/>
                </a:ln>
                <a:solidFill>
                  <a:schemeClr val="tx1"/>
                </a:solidFill>
                <a:effectLst/>
                <a:uLnTx/>
                <a:uFillTx/>
                <a:latin typeface="Consolas" pitchFamily="49" charset="0"/>
                <a:ea typeface="+mn-ea" pitchFamily="34" charset="0"/>
                <a:cs typeface="+mn-cs" pitchFamily="34" charset="0"/>
              </a:rPr>
              <a:t>If </a:t>
            </a: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Customer.name='Bart'</a:t>
            </a:r>
            <a:r>
              <a:rPr kumimoji="0" lang="en-US" sz="1800" b="0" i="1"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a:t>
            </a: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then</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0" i="0" u="none" strike="noStrike" kern="1200" cap="none" spc="0" normalizeH="0" baseline="0" noProof="0" smtClean="0">
                <a:ln>
                  <a:noFill/>
                </a:ln>
                <a:solidFill>
                  <a:schemeClr val="tx1"/>
                </a:solidFill>
                <a:effectLst/>
                <a:uLnTx/>
                <a:uFillTx/>
                <a:latin typeface="Consolas" pitchFamily="49" charset="0"/>
                <a:ea typeface="+mn-ea" pitchFamily="34" charset="0"/>
                <a:cs typeface="+mn-cs" pitchFamily="34" charset="0"/>
              </a:rPr>
              <a:t>display(Customer</a:t>
            </a: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1" i="0" u="none" strike="noStrike" kern="1200" cap="none" spc="0" normalizeH="0" baseline="0" noProof="0" err="1">
                <a:ln>
                  <a:noFill/>
                </a:ln>
                <a:solidFill>
                  <a:schemeClr val="tx1"/>
                </a:solidFill>
                <a:effectLst/>
                <a:uLnTx/>
                <a:uFillTx/>
                <a:latin typeface="Consolas" pitchFamily="49" charset="0"/>
                <a:ea typeface="+mn-ea" pitchFamily="34" charset="0"/>
                <a:cs typeface="+mn-cs" pitchFamily="34" charset="0"/>
              </a:rPr>
              <a:t>EndIf</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Read(Customer);</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1" i="0" u="none" strike="noStrike" kern="1200" cap="none" spc="0" normalizeH="0" baseline="0" noProof="0" err="1">
                <a:ln>
                  <a:noFill/>
                </a:ln>
                <a:solidFill>
                  <a:schemeClr val="tx1"/>
                </a:solidFill>
                <a:effectLst/>
                <a:uLnTx/>
                <a:uFillTx/>
                <a:latin typeface="Consolas" pitchFamily="49" charset="0"/>
                <a:ea typeface="+mn-ea" pitchFamily="34" charset="0"/>
                <a:cs typeface="+mn-cs" pitchFamily="34" charset="0"/>
              </a:rPr>
              <a:t>EndWhile;</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End;</a:t>
            </a:r>
            <a:br>
              <a:rPr kumimoji="0" lang="en-US" sz="1800" b="1"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br>
            <a:endParaRPr kumimoji="0" lang="nl-BE" sz="1800" b="0" i="0" u="none" strike="noStrike" kern="1200" cap="none" spc="0" normalizeH="0" baseline="0" noProof="0">
              <a:ln>
                <a:noFill/>
              </a:ln>
              <a:solidFill>
                <a:schemeClr val="tx1"/>
              </a:solidFill>
              <a:effectLst/>
              <a:uLnTx/>
              <a:uFillTx/>
              <a:latin typeface="+mn-lt"/>
              <a:ea typeface="+mn-ea"/>
              <a:cs typeface="+mn-cs"/>
            </a:endParaRPr>
          </a:p>
        </p:txBody>
      </p:sp>
      <p:sp>
        <p:nvSpPr>
          <p:cNvPr id="2150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87154E7-E157-4065-BC82-95322B59FA8F}" type="slidenum">
              <a:rPr lang="nl-NL" altLang="nl-BE" sz="1200">
                <a:solidFill>
                  <a:srgbClr val="898989"/>
                </a:solidFill>
                <a:latin typeface="Arial" pitchFamily="34" charset="0"/>
              </a:rPr>
              <a:pPr/>
              <a:t>9</a:t>
            </a:fld>
            <a:endParaRPr lang="nl-NL" altLang="nl-BE" sz="1200">
              <a:solidFill>
                <a:srgbClr val="898989"/>
              </a:solidFill>
              <a:latin typeface="Arial" pitchFamily="34" charset="0"/>
            </a:endParaRPr>
          </a:p>
        </p:txBody>
      </p:sp>
      <p:sp>
        <p:nvSpPr>
          <p:cNvPr id="21509" name="Content Placeholder 2"/>
          <p:cNvSpPr txBox="1"/>
          <p:nvPr/>
        </p:nvSpPr>
        <p:spPr bwMode="auto">
          <a:xfrm>
            <a:off x="4830763" y="1624013"/>
            <a:ext cx="5951537"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nl-NL"/>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32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Database  approach (SQL)</a:t>
            </a: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br>
              <a:rPr kumimoji="0" lang="en-US" sz="32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b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SELECT</a:t>
            </a: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FROM</a:t>
            </a: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 Customer</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1"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WHERE</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Arial" pitchFamily="34" charset="0"/>
              <a:buNone/>
              <a:defRPr/>
            </a:pPr>
            <a:r>
              <a:rPr kumimoji="0" lang="en-US" sz="1800" b="0" i="0" u="none" strike="noStrike" kern="1200" cap="none" spc="0" normalizeH="0" baseline="0" noProof="0">
                <a:ln>
                  <a:noFill/>
                </a:ln>
                <a:solidFill>
                  <a:schemeClr val="tx1"/>
                </a:solidFill>
                <a:effectLst/>
                <a:uLnTx/>
                <a:uFillTx/>
                <a:latin typeface="Consolas" pitchFamily="49" charset="0"/>
                <a:ea typeface="+mn-ea" pitchFamily="34" charset="0"/>
                <a:cs typeface="+mn-cs" pitchFamily="34" charset="0"/>
              </a:rPr>
              <a:t>name = 'Bart'</a:t>
            </a:r>
            <a:endParaRPr kumimoji="0" lang="nl-BE" sz="1800" b="0" i="0" u="none" strike="noStrike" kern="1200" cap="none" spc="0" normalizeH="0" baseline="0" noProof="0">
              <a:ln>
                <a:noFill/>
              </a:ln>
              <a:solidFill>
                <a:schemeClr val="tx1"/>
              </a:solidFill>
              <a:effectLst/>
              <a:uLnTx/>
              <a:uFillTx/>
              <a:latin typeface="Consolas" pitchFamily="49" charset="0"/>
              <a:ea typeface="+mn-ea"/>
              <a:cs typeface="+mn-cs"/>
            </a:endParaRPr>
          </a:p>
          <a:p>
            <a:pPr marL="365125" marR="0" lvl="0" indent="0" algn="l" defTabSz="914400" rtl="0" eaLnBrk="0" fontAlgn="base" latinLnBrk="0" hangingPunct="0">
              <a:lnSpc>
                <a:spcPct val="100000"/>
              </a:lnSpc>
              <a:spcBef>
                <a:spcPct val="20000"/>
              </a:spcBef>
              <a:spcAft>
                <a:spcPct val="0"/>
              </a:spcAft>
              <a:buClrTx/>
              <a:buSzTx/>
              <a:buFont typeface="Arial" pitchFamily="34" charset="0"/>
              <a:buNone/>
              <a:defRPr/>
            </a:pPr>
            <a:br>
              <a:rPr kumimoji="0" lang="en-US" sz="1800" b="1"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br>
            <a:endParaRPr kumimoji="0" lang="nl-BE"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174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Relationship Types</a:t>
            </a:r>
          </a:p>
        </p:txBody>
      </p:sp>
      <p:sp>
        <p:nvSpPr>
          <p:cNvPr id="31747" name="Content Placeholder 2"/>
          <p:cNvSpPr>
            <a:spLocks noGrp="1"/>
          </p:cNvSpPr>
          <p:nvPr>
            <p:ph idx="1"/>
          </p:nvPr>
        </p:nvSpPr>
        <p:spPr>
          <a:xfrm>
            <a:off x="495300" y="1600200"/>
            <a:ext cx="8915400" cy="45259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Definition</a:t>
            </a:r>
          </a:p>
          <a:p>
            <a:pPr lvl="0"/>
            <a:r>
              <a:t>Degree and Roles</a:t>
            </a:r>
          </a:p>
          <a:p>
            <a:pPr lvl="0"/>
            <a:r>
              <a:t>Cardinalities</a:t>
            </a:r>
          </a:p>
          <a:p>
            <a:pPr lvl="0"/>
            <a:r>
              <a:t>Relationship Attribute Types</a:t>
            </a:r>
          </a:p>
        </p:txBody>
      </p:sp>
      <p:sp>
        <p:nvSpPr>
          <p:cNvPr id="31748"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9CB993A6-BBD6-49F1-A7EF-E9001E87CF20}" type="slidenum">
              <a:rPr lang="nl-NL" altLang="nl-BE" sz="1200">
                <a:solidFill>
                  <a:srgbClr val="898989"/>
                </a:solidFill>
                <a:latin typeface="Arial" pitchFamily="34" charset="0"/>
              </a:rPr>
              <a:pPr/>
              <a:t>90</a:t>
            </a:fld>
            <a:endParaRPr lang="nl-NL" altLang="nl-BE" sz="1200">
              <a:solidFill>
                <a:srgbClr val="898989"/>
              </a:solidFill>
              <a:latin typeface="Arial" pitchFamily="34" charset="0"/>
            </a:endParaRPr>
          </a:p>
        </p:txBody>
      </p:sp>
    </p:spTree>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379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Definition</a:t>
            </a:r>
          </a:p>
        </p:txBody>
      </p:sp>
      <p:sp>
        <p:nvSpPr>
          <p:cNvPr id="33795" name="Content Placeholder 2"/>
          <p:cNvSpPr>
            <a:spLocks noGrp="1"/>
          </p:cNvSpPr>
          <p:nvPr>
            <p:ph idx="1"/>
          </p:nvPr>
        </p:nvSpPr>
        <p:spPr>
          <a:xfrm>
            <a:off x="495300" y="1417638"/>
            <a:ext cx="8915400" cy="27178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A relationship represents an association between two or more entities </a:t>
            </a:r>
            <a:endParaRPr lang="en-US" altLang="nl-BE" sz="2800"/>
          </a:p>
          <a:p>
            <a:pPr lvl="0"/>
            <a:r>
              <a:rPr lang="en-US" altLang="nl-BE" sz="2800"/>
              <a:t>A relationship type then defines a set of relationships among instances of one, two or more entity types </a:t>
            </a:r>
            <a:endParaRPr lang="nl-BE" altLang="nl-BE" sz="2800"/>
          </a:p>
        </p:txBody>
      </p:sp>
      <p:sp>
        <p:nvSpPr>
          <p:cNvPr id="3379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AC33255F-022B-4625-A513-601AAB9F4335}" type="slidenum">
              <a:rPr lang="nl-NL" altLang="nl-BE" sz="1200">
                <a:solidFill>
                  <a:srgbClr val="898989"/>
                </a:solidFill>
                <a:latin typeface="Arial" pitchFamily="34" charset="0"/>
              </a:rPr>
              <a:pPr/>
              <a:t>91</a:t>
            </a:fld>
            <a:endParaRPr lang="nl-NL" altLang="nl-BE" sz="1200">
              <a:solidFill>
                <a:srgbClr val="898989"/>
              </a:solidFill>
              <a:latin typeface="Arial" pitchFamily="34" charset="0"/>
            </a:endParaRPr>
          </a:p>
        </p:txBody>
      </p:sp>
      <p:pic>
        <p:nvPicPr>
          <p:cNvPr id="33797" name="Picture 4"/>
          <p:cNvPicPr>
            <a:picLocks noChangeAspect="1"/>
          </p:cNvPicPr>
          <p:nvPr/>
        </p:nvPicPr>
        <p:blipFill>
          <a:blip r:embed="rId3"/>
          <a:stretch>
            <a:fillRect/>
          </a:stretch>
        </p:blipFill>
        <p:spPr>
          <a:xfrm>
            <a:off x="2706688" y="3432175"/>
            <a:ext cx="4492625" cy="3106738"/>
          </a:xfrm>
          <a:prstGeom prst="rect">
            <a:avLst/>
          </a:prstGeom>
          <a:noFill/>
          <a:ln>
            <a:noFill/>
            <a:miter lim="800000"/>
          </a:ln>
        </p:spPr>
      </p:pic>
    </p:spTree>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584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Degree and Roles</a:t>
            </a:r>
          </a:p>
        </p:txBody>
      </p:sp>
      <p:sp>
        <p:nvSpPr>
          <p:cNvPr id="35843" name="Content Placeholder 2"/>
          <p:cNvSpPr>
            <a:spLocks noGrp="1"/>
          </p:cNvSpPr>
          <p:nvPr>
            <p:ph idx="1"/>
          </p:nvPr>
        </p:nvSpPr>
        <p:spPr>
          <a:xfrm>
            <a:off x="495300" y="1417638"/>
            <a:ext cx="8915400" cy="20955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The degree of a relationship type corresponds to the number of entity types participating in the relationship type </a:t>
            </a:r>
            <a:endParaRPr lang="en-US" altLang="nl-BE" sz="2400"/>
          </a:p>
          <a:p>
            <a:pPr lvl="1"/>
            <a:r>
              <a:rPr lang="en-US" altLang="nl-BE" sz="2000"/>
              <a:t>Unary: degree 1</a:t>
            </a:r>
            <a:r>
              <a:rPr lang="nl-BE" altLang="nl-BE" sz="2000"/>
              <a:t>, binary: degree 2, ternary: degree 3</a:t>
            </a:r>
            <a:endParaRPr lang="nl-BE" altLang="nl-BE" sz="2000"/>
          </a:p>
          <a:p>
            <a:pPr lvl="0"/>
            <a:r>
              <a:rPr lang="en-US" altLang="nl-BE" sz="2400"/>
              <a:t>The roles of a relationship type indicate the various directions that can be used to interpret it</a:t>
            </a:r>
            <a:endParaRPr lang="en-US" altLang="nl-BE" sz="2400"/>
          </a:p>
        </p:txBody>
      </p:sp>
      <p:sp>
        <p:nvSpPr>
          <p:cNvPr id="3584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42A1205-B51A-4FB2-9361-AC160B17A591}" type="slidenum">
              <a:rPr lang="nl-NL" altLang="nl-BE" sz="1200">
                <a:solidFill>
                  <a:srgbClr val="898989"/>
                </a:solidFill>
                <a:latin typeface="Arial" pitchFamily="34" charset="0"/>
              </a:rPr>
              <a:pPr/>
              <a:t>92</a:t>
            </a:fld>
            <a:endParaRPr lang="nl-NL" altLang="nl-BE" sz="1200">
              <a:solidFill>
                <a:srgbClr val="898989"/>
              </a:solidFill>
              <a:latin typeface="Arial" pitchFamily="34" charset="0"/>
            </a:endParaRPr>
          </a:p>
        </p:txBody>
      </p:sp>
      <p:pic>
        <p:nvPicPr>
          <p:cNvPr id="35845" name="Picture 4"/>
          <p:cNvPicPr>
            <a:picLocks noChangeAspect="1"/>
          </p:cNvPicPr>
          <p:nvPr/>
        </p:nvPicPr>
        <p:blipFill>
          <a:blip r:embed="rId3"/>
          <a:stretch>
            <a:fillRect/>
          </a:stretch>
        </p:blipFill>
        <p:spPr>
          <a:xfrm>
            <a:off x="2606675" y="3513138"/>
            <a:ext cx="4492625" cy="3106737"/>
          </a:xfrm>
          <a:prstGeom prst="rect">
            <a:avLst/>
          </a:prstGeom>
          <a:noFill/>
          <a:ln>
            <a:noFill/>
            <a:miter lim="800000"/>
          </a:ln>
        </p:spPr>
      </p:pic>
    </p:spTree>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789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Degree and Roles</a:t>
            </a:r>
          </a:p>
        </p:txBody>
      </p:sp>
      <p:sp>
        <p:nvSpPr>
          <p:cNvPr id="37891"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FEEE552F-3C41-44D1-A6CB-4B8723C8D717}" type="slidenum">
              <a:rPr lang="nl-NL" altLang="nl-BE" sz="1200">
                <a:solidFill>
                  <a:srgbClr val="898989"/>
                </a:solidFill>
                <a:latin typeface="Arial" pitchFamily="34" charset="0"/>
              </a:rPr>
              <a:pPr/>
              <a:t>93</a:t>
            </a:fld>
            <a:endParaRPr lang="nl-NL" altLang="nl-BE" sz="1200">
              <a:solidFill>
                <a:srgbClr val="898989"/>
              </a:solidFill>
              <a:latin typeface="Arial" pitchFamily="34" charset="0"/>
            </a:endParaRPr>
          </a:p>
        </p:txBody>
      </p:sp>
      <p:pic>
        <p:nvPicPr>
          <p:cNvPr id="37892" name="Picture 4"/>
          <p:cNvPicPr>
            <a:picLocks noChangeAspect="1"/>
          </p:cNvPicPr>
          <p:nvPr/>
        </p:nvPicPr>
        <p:blipFill>
          <a:blip r:embed="rId3"/>
          <a:stretch>
            <a:fillRect/>
          </a:stretch>
        </p:blipFill>
        <p:spPr>
          <a:xfrm>
            <a:off x="2598738" y="1417638"/>
            <a:ext cx="4708525" cy="1887537"/>
          </a:xfrm>
          <a:prstGeom prst="rect">
            <a:avLst/>
          </a:prstGeom>
          <a:noFill/>
          <a:ln>
            <a:noFill/>
            <a:miter lim="800000"/>
          </a:ln>
        </p:spPr>
      </p:pic>
      <p:pic>
        <p:nvPicPr>
          <p:cNvPr id="37893" name="Picture 5"/>
          <p:cNvPicPr>
            <a:picLocks noChangeAspect="1"/>
          </p:cNvPicPr>
          <p:nvPr/>
        </p:nvPicPr>
        <p:blipFill>
          <a:blip r:embed="rId4"/>
          <a:stretch>
            <a:fillRect/>
          </a:stretch>
        </p:blipFill>
        <p:spPr>
          <a:xfrm>
            <a:off x="1966913" y="4144963"/>
            <a:ext cx="5972175" cy="1887537"/>
          </a:xfrm>
          <a:prstGeom prst="rect">
            <a:avLst/>
          </a:prstGeom>
          <a:noFill/>
          <a:ln>
            <a:noFill/>
            <a:miter lim="800000"/>
          </a:ln>
        </p:spPr>
      </p:pic>
    </p:spTree>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3993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 Cardinalities</a:t>
            </a:r>
          </a:p>
        </p:txBody>
      </p:sp>
      <p:sp>
        <p:nvSpPr>
          <p:cNvPr id="39939" name="Content Placeholder 2"/>
          <p:cNvSpPr>
            <a:spLocks noGrp="1"/>
          </p:cNvSpPr>
          <p:nvPr>
            <p:ph idx="1"/>
          </p:nvPr>
        </p:nvSpPr>
        <p:spPr>
          <a:xfrm>
            <a:off x="495300" y="1417638"/>
            <a:ext cx="8915400" cy="4525962"/>
          </a:xfrm>
          <a:prstGeom prst="rect">
            <a:avLst/>
          </a:prstGeom>
        </p:spPr>
        <p:txBody>
          <a:bodyPr vert="horz" wrap="square" lIns="91440" tIns="45720" rIns="91440" bIns="45720" numCol="1" anchor="t" anchorCtr="0" compatLnSpc="1">
            <a:prstTxWarp prst="textNoShape">
              <a:avLst/>
            </a:prstTxWarp>
          </a:bodyPr>
          <a:lstStyle>
            <a:defP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Every relationship type can be characterized in terms of its cardinalities, which specify the minimum or maximum number of relationship instances that an individual entity can participate </a:t>
            </a: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in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Minimum </a:t>
            </a: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cardinality can </a:t>
            </a: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be </a:t>
            </a: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0 or </a:t>
            </a: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1  </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If 0: partial participation</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If 1: total participation or existence dependency</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Maximum cardinality can be 1 or N</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8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Relationship types are often characterized </a:t>
            </a:r>
            <a:r>
              <a:rPr kumimoji="0" lang="en-US" sz="28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by their maximum cardinalities  </a:t>
            </a:r>
          </a:p>
          <a:p>
            <a:pPr marL="742950" marR="0" lvl="1" indent="-285750" algn="l" defTabSz="914400" rtl="0" eaLnBrk="0" fontAlgn="base" latinLnBrk="0" hangingPunct="0">
              <a:lnSpc>
                <a:spcPct val="100000"/>
              </a:lnSpc>
              <a:spcBef>
                <a:spcPct val="20000"/>
              </a:spcBef>
              <a:spcAft>
                <a:spcPct val="0"/>
              </a:spcAft>
              <a:buClrTx/>
              <a:buSzTx/>
              <a:buFont typeface="Arial" pitchFamily="34" charset="0"/>
              <a:buChar char="–"/>
              <a:defRPr/>
            </a:pP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4 options for </a:t>
            </a: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binary relationship </a:t>
            </a:r>
            <a:r>
              <a:rPr kumimoji="0" lang="en-US" sz="2400" b="0" i="0" u="none" strike="noStrike" kern="1200" cap="none" spc="0" normalizeH="0" baseline="0" noProof="0" smtClean="0">
                <a:ln>
                  <a:noFill/>
                </a:ln>
                <a:solidFill>
                  <a:schemeClr val="tx1"/>
                </a:solidFill>
                <a:effectLst/>
                <a:uLnTx/>
                <a:uFillTx/>
                <a:latin typeface="+mn-lt" pitchFamily="34" charset="0"/>
                <a:ea typeface="+mn-ea" pitchFamily="34" charset="0"/>
                <a:cs typeface="+mn-cs" pitchFamily="34" charset="0"/>
              </a:rPr>
              <a:t>types: </a:t>
            </a:r>
            <a:r>
              <a:rPr kumimoji="0" lang="en-US" sz="2400" b="0" i="0" u="none" strike="noStrike" kern="1200" cap="none" spc="0" normalizeH="0" baseline="0" noProof="0">
                <a:ln>
                  <a:noFill/>
                </a:ln>
                <a:solidFill>
                  <a:schemeClr val="tx1"/>
                </a:solidFill>
                <a:effectLst/>
                <a:uLnTx/>
                <a:uFillTx/>
                <a:latin typeface="+mn-lt" pitchFamily="34" charset="0"/>
                <a:ea typeface="+mn-ea" pitchFamily="34" charset="0"/>
                <a:cs typeface="+mn-cs" pitchFamily="34" charset="0"/>
              </a:rPr>
              <a:t>1:1, 1:N, N:1 and M:N.  </a:t>
            </a:r>
            <a:endParaRPr kumimoji="0" lang="nl-BE" sz="24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20000"/>
              </a:spcBef>
              <a:spcAft>
                <a:spcPct val="0"/>
              </a:spcAft>
              <a:buClrTx/>
              <a:buSzTx/>
              <a:buFont typeface="Arial" pitchFamily="34" charset="0"/>
              <a:buNone/>
              <a:defRPr/>
            </a:pPr>
            <a:endParaRPr kumimoji="0" lang="nl-BE" sz="2800" b="0" i="0" u="none" strike="noStrike" kern="1200" cap="none" spc="0" normalizeH="0" baseline="0" noProof="0">
              <a:ln>
                <a:noFill/>
              </a:ln>
              <a:solidFill>
                <a:schemeClr val="tx1"/>
              </a:solidFill>
              <a:effectLst/>
              <a:uLnTx/>
              <a:uFillTx/>
              <a:latin typeface="+mn-lt"/>
              <a:ea typeface="+mn-ea"/>
              <a:cs typeface="+mn-cs"/>
            </a:endParaRPr>
          </a:p>
        </p:txBody>
      </p:sp>
      <p:sp>
        <p:nvSpPr>
          <p:cNvPr id="3994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68ED03E6-6B57-4C88-AA73-2DF1F604B7B5}" type="slidenum">
              <a:rPr lang="nl-NL" altLang="nl-BE" sz="1200">
                <a:solidFill>
                  <a:srgbClr val="898989"/>
                </a:solidFill>
                <a:latin typeface="Arial" pitchFamily="34" charset="0"/>
              </a:rPr>
              <a:pPr/>
              <a:t>94</a:t>
            </a:fld>
            <a:endParaRPr lang="nl-NL" altLang="nl-BE" sz="1200">
              <a:solidFill>
                <a:srgbClr val="898989"/>
              </a:solidFill>
              <a:latin typeface="Arial" pitchFamily="34" charset="0"/>
            </a:endParaRPr>
          </a:p>
        </p:txBody>
      </p:sp>
    </p:spTree>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1986"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Cardinalities</a:t>
            </a:r>
          </a:p>
        </p:txBody>
      </p:sp>
      <p:sp>
        <p:nvSpPr>
          <p:cNvPr id="41987"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79BD4C90-CE70-4507-9E09-3C63C12A3FFA}" type="slidenum">
              <a:rPr lang="nl-NL" altLang="nl-BE" sz="1200">
                <a:solidFill>
                  <a:srgbClr val="898989"/>
                </a:solidFill>
                <a:latin typeface="Arial" pitchFamily="34" charset="0"/>
              </a:rPr>
              <a:pPr/>
              <a:t>95</a:t>
            </a:fld>
            <a:endParaRPr lang="nl-NL" altLang="nl-BE" sz="1200">
              <a:solidFill>
                <a:srgbClr val="898989"/>
              </a:solidFill>
              <a:latin typeface="Arial" pitchFamily="34" charset="0"/>
            </a:endParaRPr>
          </a:p>
        </p:txBody>
      </p:sp>
      <p:pic>
        <p:nvPicPr>
          <p:cNvPr id="41988" name="Picture 4"/>
          <p:cNvPicPr>
            <a:picLocks noChangeAspect="1"/>
          </p:cNvPicPr>
          <p:nvPr/>
        </p:nvPicPr>
        <p:blipFill>
          <a:blip r:embed="rId3"/>
          <a:stretch>
            <a:fillRect/>
          </a:stretch>
        </p:blipFill>
        <p:spPr>
          <a:xfrm>
            <a:off x="620713" y="1663700"/>
            <a:ext cx="8896350" cy="4148138"/>
          </a:xfrm>
          <a:prstGeom prst="rect">
            <a:avLst/>
          </a:prstGeom>
          <a:noFill/>
          <a:ln>
            <a:noFill/>
            <a:miter lim="800000"/>
          </a:ln>
        </p:spPr>
      </p:pic>
    </p:spTree>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4034"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Relationship Attribute Types</a:t>
            </a:r>
          </a:p>
        </p:txBody>
      </p:sp>
      <p:sp>
        <p:nvSpPr>
          <p:cNvPr id="44035" name="Content Placeholder 2"/>
          <p:cNvSpPr>
            <a:spLocks noGrp="1"/>
          </p:cNvSpPr>
          <p:nvPr>
            <p:ph idx="1"/>
          </p:nvPr>
        </p:nvSpPr>
        <p:spPr>
          <a:xfrm>
            <a:off x="495300" y="1417638"/>
            <a:ext cx="8915400" cy="20701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800"/>
              <a:t>Relationship type can also have attribute types</a:t>
            </a:r>
            <a:endParaRPr lang="en-US" altLang="nl-BE" sz="2800"/>
          </a:p>
          <a:p>
            <a:pPr lvl="0"/>
            <a:r>
              <a:rPr lang="en-US" altLang="nl-BE" sz="2800"/>
              <a:t>These attribute types can be migrated to one of the participating entity types in case of a 1:1 or 1:N relationship type</a:t>
            </a:r>
            <a:endParaRPr lang="nl-BE" altLang="nl-BE" sz="2800"/>
          </a:p>
        </p:txBody>
      </p:sp>
      <p:sp>
        <p:nvSpPr>
          <p:cNvPr id="44036"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5C0BF92-6A05-48BB-8283-5ED860906D3D}" type="slidenum">
              <a:rPr lang="nl-NL" altLang="nl-BE" sz="1200">
                <a:solidFill>
                  <a:srgbClr val="898989"/>
                </a:solidFill>
                <a:latin typeface="Arial" pitchFamily="34" charset="0"/>
              </a:rPr>
              <a:pPr/>
              <a:t>96</a:t>
            </a:fld>
            <a:endParaRPr lang="nl-NL" altLang="nl-BE" sz="1200">
              <a:solidFill>
                <a:srgbClr val="898989"/>
              </a:solidFill>
              <a:latin typeface="Arial" pitchFamily="34" charset="0"/>
            </a:endParaRPr>
          </a:p>
        </p:txBody>
      </p:sp>
      <p:pic>
        <p:nvPicPr>
          <p:cNvPr id="44037" name="Picture 4"/>
          <p:cNvPicPr>
            <a:picLocks noChangeAspect="1"/>
          </p:cNvPicPr>
          <p:nvPr/>
        </p:nvPicPr>
        <p:blipFill>
          <a:blip r:embed="rId3"/>
          <a:stretch>
            <a:fillRect/>
          </a:stretch>
        </p:blipFill>
        <p:spPr>
          <a:xfrm>
            <a:off x="1042988" y="3429000"/>
            <a:ext cx="7491412" cy="3225800"/>
          </a:xfrm>
          <a:prstGeom prst="rect">
            <a:avLst/>
          </a:prstGeom>
          <a:noFill/>
          <a:ln>
            <a:noFill/>
            <a:miter lim="800000"/>
          </a:ln>
        </p:spPr>
      </p:pic>
    </p:spTree>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6082"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Weak Entity Type</a:t>
            </a:r>
          </a:p>
        </p:txBody>
      </p:sp>
      <p:sp>
        <p:nvSpPr>
          <p:cNvPr id="46083" name="Content Placeholder 2"/>
          <p:cNvSpPr>
            <a:spLocks noGrp="1"/>
          </p:cNvSpPr>
          <p:nvPr>
            <p:ph idx="1"/>
          </p:nvPr>
        </p:nvSpPr>
        <p:spPr>
          <a:xfrm>
            <a:off x="495300" y="1417638"/>
            <a:ext cx="8915400" cy="1638300"/>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400"/>
              <a:t>A strong entity type is an entity type that has a key attribute type</a:t>
            </a:r>
            <a:endParaRPr lang="en-US" altLang="nl-BE" sz="2400"/>
          </a:p>
          <a:p>
            <a:pPr lvl="0"/>
            <a:r>
              <a:rPr lang="en-US" altLang="nl-BE" sz="2400"/>
              <a:t>A weak entity type is an entity type that does not have a key attribute type of its own</a:t>
            </a:r>
            <a:endParaRPr lang="en-US" altLang="nl-BE" sz="2400"/>
          </a:p>
          <a:p>
            <a:pPr lvl="1"/>
            <a:r>
              <a:rPr lang="en-US" altLang="nl-BE" sz="2000"/>
              <a:t>related to owner entity type from which it borrows an attribute type to make up a key attribute type</a:t>
            </a:r>
            <a:endParaRPr lang="nl-BE" altLang="nl-BE" sz="2000"/>
          </a:p>
        </p:txBody>
      </p:sp>
      <p:sp>
        <p:nvSpPr>
          <p:cNvPr id="46084"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25F78977-69A4-4B17-BD8D-B1DCCD729777}" type="slidenum">
              <a:rPr lang="nl-NL" altLang="nl-BE" sz="1200">
                <a:solidFill>
                  <a:srgbClr val="898989"/>
                </a:solidFill>
                <a:latin typeface="Arial" pitchFamily="34" charset="0"/>
              </a:rPr>
              <a:pPr/>
              <a:t>97</a:t>
            </a:fld>
            <a:endParaRPr lang="nl-NL" altLang="nl-BE" sz="1200">
              <a:solidFill>
                <a:srgbClr val="898989"/>
              </a:solidFill>
              <a:latin typeface="Arial" pitchFamily="34" charset="0"/>
            </a:endParaRPr>
          </a:p>
        </p:txBody>
      </p:sp>
      <p:pic>
        <p:nvPicPr>
          <p:cNvPr id="46085" name="Picture 4"/>
          <p:cNvPicPr>
            <a:picLocks noChangeAspect="1"/>
          </p:cNvPicPr>
          <p:nvPr/>
        </p:nvPicPr>
        <p:blipFill>
          <a:blip r:embed="rId3"/>
          <a:stretch>
            <a:fillRect/>
          </a:stretch>
        </p:blipFill>
        <p:spPr>
          <a:xfrm>
            <a:off x="412750" y="3733800"/>
            <a:ext cx="9080500" cy="2392363"/>
          </a:xfrm>
          <a:prstGeom prst="rect">
            <a:avLst/>
          </a:prstGeom>
          <a:noFill/>
          <a:ln>
            <a:noFill/>
            <a:miter lim="800000"/>
          </a:ln>
        </p:spPr>
      </p:pic>
    </p:spTree>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48130"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Weak Entity Type</a:t>
            </a:r>
          </a:p>
        </p:txBody>
      </p:sp>
      <p:sp>
        <p:nvSpPr>
          <p:cNvPr id="48131" name="Content Placeholder 2"/>
          <p:cNvSpPr>
            <a:spLocks noGrp="1"/>
          </p:cNvSpPr>
          <p:nvPr>
            <p:ph idx="1"/>
          </p:nvPr>
        </p:nvSpPr>
        <p:spPr>
          <a:xfrm>
            <a:off x="495300" y="1311275"/>
            <a:ext cx="8915400" cy="1185863"/>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t>Weak entity type is always existent dependent from owner entity type (not vice versa!)</a:t>
            </a:r>
          </a:p>
        </p:txBody>
      </p:sp>
      <p:sp>
        <p:nvSpPr>
          <p:cNvPr id="48132"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1484CBE2-1A2F-4314-9B69-575D8475F220}" type="slidenum">
              <a:rPr lang="nl-NL" altLang="nl-BE" sz="1200">
                <a:solidFill>
                  <a:srgbClr val="898989"/>
                </a:solidFill>
                <a:latin typeface="Arial" pitchFamily="34" charset="0"/>
              </a:rPr>
              <a:pPr/>
              <a:t>98</a:t>
            </a:fld>
            <a:endParaRPr lang="nl-NL" altLang="nl-BE" sz="1200">
              <a:solidFill>
                <a:srgbClr val="898989"/>
              </a:solidFill>
              <a:latin typeface="Arial" pitchFamily="34" charset="0"/>
            </a:endParaRPr>
          </a:p>
        </p:txBody>
      </p:sp>
      <p:pic>
        <p:nvPicPr>
          <p:cNvPr id="48133" name="Picture 4"/>
          <p:cNvPicPr>
            <a:picLocks noChangeAspect="1"/>
          </p:cNvPicPr>
          <p:nvPr/>
        </p:nvPicPr>
        <p:blipFill>
          <a:blip r:embed="rId3"/>
          <a:stretch>
            <a:fillRect/>
          </a:stretch>
        </p:blipFill>
        <p:spPr>
          <a:xfrm>
            <a:off x="2940050" y="2595563"/>
            <a:ext cx="3676650" cy="4125912"/>
          </a:xfrm>
          <a:prstGeom prst="rect">
            <a:avLst/>
          </a:prstGeom>
          <a:noFill/>
          <a:ln>
            <a:noFill/>
            <a:miter lim="800000"/>
          </a:ln>
        </p:spPr>
      </p:pic>
    </p:spTree>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50178" name="Title 1"/>
          <p:cNvSpPr>
            <a:spLocks noGrp="1"/>
          </p:cNvSpPr>
          <p:nvPr>
            <p:ph type="title"/>
          </p:nvPr>
        </p:nvSpPr>
        <p:spPr>
          <a:xfrm>
            <a:off x="495300" y="274638"/>
            <a:ext cx="8915400" cy="1143000"/>
          </a:xfrm>
          <a:noFill/>
          <a:ln>
            <a:miter lim="800000"/>
          </a:ln>
        </p:spPr>
        <p:txBody>
          <a:bodyPr vert="horz" wrap="square" lIns="91440" tIns="45720" rIns="91440" bIns="45720" anchor="ctr" anchorCtr="0">
            <a:noAutofit/>
          </a:bodyPr>
          <a:lstStyle>
            <a:defPPr/>
            <a:lvl1pPr marL="0" indent="0" algn="ctr" defTabSz="914400" rtl="0" eaLnBrk="0" fontAlgn="base" hangingPunct="0">
              <a:lnSpc>
                <a:spcPct val="100000"/>
              </a:lnSpc>
              <a:spcBef>
                <a:spcPct val="0"/>
              </a:spcBef>
              <a:spcAft>
                <a:spcPct val="0"/>
              </a:spcAft>
              <a:buClrTx/>
              <a:buSzTx/>
              <a:buFontTx/>
              <a:buNone/>
              <a:defRPr kumimoji="0" lang="nl-NL" altLang="en-US" sz="4400" b="0" i="0" u="none" kern="1200" baseline="0">
                <a:solidFill>
                  <a:schemeClr val="tx1"/>
                </a:solidFill>
                <a:latin typeface="Calibri" pitchFamily="34" charset="0"/>
                <a:ea typeface="+mj-ea"/>
                <a:cs typeface="+mj-cs"/>
              </a:defRPr>
            </a:lvl1pPr>
          </a:lstStyle>
          <a:p>
            <a:pPr lvl="0"/>
            <a:r>
              <a:t>Ternary Relationship Types</a:t>
            </a:r>
          </a:p>
        </p:txBody>
      </p:sp>
      <p:sp>
        <p:nvSpPr>
          <p:cNvPr id="50179" name="Content Placeholder 2"/>
          <p:cNvSpPr>
            <a:spLocks noGrp="1"/>
          </p:cNvSpPr>
          <p:nvPr>
            <p:ph idx="1"/>
          </p:nvPr>
        </p:nvSpPr>
        <p:spPr>
          <a:xfrm>
            <a:off x="495300" y="1417638"/>
            <a:ext cx="9131300" cy="4525962"/>
          </a:xfrm>
          <a:noFill/>
          <a:ln>
            <a:miter lim="800000"/>
          </a:ln>
        </p:spPr>
        <p:txBody>
          <a:bodyPr vert="horz" wrap="square" lIns="91440" tIns="45720" rIns="91440" bIns="45720" anchor="t"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lvl="0"/>
            <a:r>
              <a:rPr lang="en-US" altLang="nl-BE" sz="2000"/>
              <a:t>Assume that we have a situation where suppliers can supply products for projects.  A supplier can supply a particular product for multiple projects.  A product for a particular project can be supplied by multiple suppliers.  A project can have a particular supplier supply multiple products.  The model must also include the quantity and due date for supplying a particular product to a particular project by a particular supplier.</a:t>
            </a:r>
            <a:endParaRPr lang="en-US" altLang="nl-BE" sz="2000"/>
          </a:p>
        </p:txBody>
      </p:sp>
      <p:sp>
        <p:nvSpPr>
          <p:cNvPr id="50180" name="Slide Number Placeholder 3"/>
          <p:cNvSpPr>
            <a:spLocks noGrp="1"/>
          </p:cNvSpPr>
          <p:nvPr>
            <p:ph type="sldNum" idx="12"/>
          </p:nvPr>
        </p:nvSpPr>
        <p:spPr>
          <a:xfrm>
            <a:off x="7099300" y="6356350"/>
            <a:ext cx="2311400" cy="365125"/>
          </a:xfrm>
          <a:prstGeom prst="rect">
            <a:avLst/>
          </a:prstGeom>
          <a:noFill/>
          <a:ln>
            <a:noFill/>
            <a:miter lim="800000"/>
          </a:ln>
        </p:spPr>
        <p:txBody>
          <a:bodyPr anchor="ctr" anchorCtr="0">
            <a:noAutofit/>
          </a:bodyPr>
          <a:lstStyle>
            <a:defPPr/>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nl-NL" altLang="en-US" sz="32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nl-NL" altLang="en-US" sz="28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4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nl-NL" altLang="en-US" sz="2000" b="0" i="0" u="none" kern="120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nl-NL" altLang="en-US" sz="2000" kern="1200">
                <a:solidFill>
                  <a:schemeClr val="tx1"/>
                </a:solidFill>
                <a:latin typeface="+mn-lt"/>
                <a:ea typeface="+mn-ea"/>
                <a:cs typeface="+mn-cs"/>
              </a:defRPr>
            </a:lvl9pPr>
          </a:lstStyle>
          <a:p>
            <a:pPr marL="0" lvl="0" indent="0" algn="r" eaLnBrk="1" hangingPunct="1">
              <a:spcBef>
                <a:spcPct val="0"/>
              </a:spcBef>
              <a:buFontTx/>
              <a:buNone/>
            </a:pPr>
            <a:fld id="{D1598FC7-634D-4E96-AAF4-B69F77A14BDC}" type="slidenum">
              <a:rPr lang="nl-NL" altLang="nl-BE" sz="1200">
                <a:solidFill>
                  <a:srgbClr val="898989"/>
                </a:solidFill>
                <a:latin typeface="Arial" pitchFamily="34" charset="0"/>
              </a:rPr>
              <a:pPr/>
              <a:t>99</a:t>
            </a:fld>
            <a:endParaRPr lang="nl-NL" altLang="nl-BE" sz="1200">
              <a:solidFill>
                <a:srgbClr val="898989"/>
              </a:solidFill>
              <a:latin typeface="Arial" pitchFamily="34" charset="0"/>
            </a:endParaRPr>
          </a:p>
        </p:txBody>
      </p:sp>
      <p:pic>
        <p:nvPicPr>
          <p:cNvPr id="50181" name="Picture 4"/>
          <p:cNvPicPr>
            <a:picLocks noChangeAspect="1"/>
          </p:cNvPicPr>
          <p:nvPr/>
        </p:nvPicPr>
        <p:blipFill>
          <a:blip r:embed="rId3"/>
          <a:stretch>
            <a:fillRect/>
          </a:stretch>
        </p:blipFill>
        <p:spPr>
          <a:xfrm>
            <a:off x="1697038" y="3481388"/>
            <a:ext cx="6537325" cy="3217862"/>
          </a:xfrm>
          <a:prstGeom prst="rect">
            <a:avLst/>
          </a:prstGeom>
          <a:noFill/>
          <a:ln>
            <a:noFill/>
            <a:miter lim="800000"/>
          </a:ln>
        </p:spPr>
      </p:pic>
    </p:spTree>
  </p:cSld>
  <p:clrMapOvr>
    <a:masterClrMapping/>
  </p:clrMapOvr>
  <p:transition/>
  <p:timing/>
</p:sld>
</file>

<file path=ppt/tags/tag1.xml><?xml version="1.0" encoding="utf-8"?>
<p:tagLst xmlns:p="http://schemas.openxmlformats.org/presentationml/2006/main">
  <p:tag name="AS_NET" val="5.0.6"/>
  <p:tag name="AS_OS" val="Microsoft Windows NT 10.0.17763.0"/>
  <p:tag name="AS_RELEASE_DATE" val="2021.05.14"/>
  <p:tag name="AS_TITLE" val="Aspose.Slides for .NET Standard 2.0"/>
  <p:tag name="AS_VERSION" val="21.5"/>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3.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4.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5.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6.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7.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8.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ppt/theme/theme9.xml><?xml version="1.0" encoding="utf-8"?>
<a:theme xmlns:r="http://schemas.openxmlformats.org/officeDocument/2006/relationships"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1331</Paragraphs>
  <Slides>245</Slides>
  <Notes>241</Notes>
  <TotalTime>1</TotalTime>
  <HiddenSlides>0</HiddenSlides>
  <MMClips>0</MMClips>
  <ScaleCrop>0</ScaleCrop>
  <HeadingPairs>
    <vt:vector baseType="variant" size="6">
      <vt:variant>
        <vt:lpstr>Fonts used</vt:lpstr>
      </vt:variant>
      <vt:variant>
        <vt:i4>6</vt:i4>
      </vt:variant>
      <vt:variant>
        <vt:lpstr>Theme</vt:lpstr>
      </vt:variant>
      <vt:variant>
        <vt:i4>1</vt:i4>
      </vt:variant>
      <vt:variant>
        <vt:lpstr>Slide Titles</vt:lpstr>
      </vt:variant>
      <vt:variant>
        <vt:i4>245</vt:i4>
      </vt:variant>
    </vt:vector>
  </HeadingPairs>
  <TitlesOfParts>
    <vt:vector baseType="lpstr" size="252">
      <vt:lpstr>Arial</vt:lpstr>
      <vt:lpstr>Calibri</vt:lpstr>
      <vt:lpstr>Consolas</vt:lpstr>
      <vt:lpstr>Times New Roman</vt:lpstr>
      <vt:lpstr>Wingdings</vt:lpstr>
      <vt:lpstr>Symbol</vt:lpstr>
      <vt:lpstr>Office Theme</vt:lpstr>
      <vt:lpstr>Fundamental Concepts of Database Management</vt:lpstr>
      <vt:lpstr>Introduction</vt:lpstr>
      <vt:lpstr>Applications of Database Technology</vt:lpstr>
      <vt:lpstr>Key definitions</vt:lpstr>
      <vt:lpstr>File versus Database Approach to Data Management</vt:lpstr>
      <vt:lpstr>File versus Database Approach to Data Management</vt:lpstr>
      <vt:lpstr>File versus Database Approach to Data Management</vt:lpstr>
      <vt:lpstr>File versus Database Approach to Data Management</vt:lpstr>
      <vt:lpstr>File versus Database Approach to Data Management</vt:lpstr>
      <vt:lpstr>Elements of a Database System</vt:lpstr>
      <vt:lpstr>Database model versus instances</vt:lpstr>
      <vt:lpstr>Database model versus instances</vt:lpstr>
      <vt:lpstr>Database model versus instances</vt:lpstr>
      <vt:lpstr>Data Model</vt:lpstr>
      <vt:lpstr>Data Model</vt:lpstr>
      <vt:lpstr>Data Model</vt:lpstr>
      <vt:lpstr>The Three Layer Architecture</vt:lpstr>
      <vt:lpstr>The Three Layer Architecture</vt:lpstr>
      <vt:lpstr>Catalog </vt:lpstr>
      <vt:lpstr>Database Users</vt:lpstr>
      <vt:lpstr>Database Languages</vt:lpstr>
      <vt:lpstr>Advantages of Database Systems and Database Management </vt:lpstr>
      <vt:lpstr>Data Independence</vt:lpstr>
      <vt:lpstr>Database Modelling</vt:lpstr>
      <vt:lpstr>Managing Structured, Semi-Structured and Unstructured Data</vt:lpstr>
      <vt:lpstr>Managing Structured, Semi-Structured and Unstructured Data</vt:lpstr>
      <vt:lpstr>Managing Data Redundancy</vt:lpstr>
      <vt:lpstr>Specifying Integrity Rules</vt:lpstr>
      <vt:lpstr>Concurrency Control</vt:lpstr>
      <vt:lpstr>Concurrency Control</vt:lpstr>
      <vt:lpstr>Concurrency Control</vt:lpstr>
      <vt:lpstr>Backup and Recovery Facilities</vt:lpstr>
      <vt:lpstr>Data Security</vt:lpstr>
      <vt:lpstr>Performance Utilities</vt:lpstr>
      <vt:lpstr>Conclusions</vt:lpstr>
      <vt:lpstr>More information?</vt:lpstr>
      <vt:lpstr>Architecture and Classification of DBMSs</vt:lpstr>
      <vt:lpstr>Introduction</vt:lpstr>
      <vt:lpstr>Architecture of a DBMS</vt:lpstr>
      <vt:lpstr>Architecture of a DBMS</vt:lpstr>
      <vt:lpstr>Connection and Security Manager</vt:lpstr>
      <vt:lpstr>DDL Compiler</vt:lpstr>
      <vt:lpstr>Query processor</vt:lpstr>
      <vt:lpstr>DML Compiler</vt:lpstr>
      <vt:lpstr>DML Compiler</vt:lpstr>
      <vt:lpstr>DML Compiler</vt:lpstr>
      <vt:lpstr>DML Compiler</vt:lpstr>
      <vt:lpstr>DML Compiler</vt:lpstr>
      <vt:lpstr>Query Parser and Query Rewriter</vt:lpstr>
      <vt:lpstr>Query Optimizer</vt:lpstr>
      <vt:lpstr>Query executor</vt:lpstr>
      <vt:lpstr>Storage manager</vt:lpstr>
      <vt:lpstr>Transaction manager</vt:lpstr>
      <vt:lpstr>Buffer Manager</vt:lpstr>
      <vt:lpstr>Lock Manager</vt:lpstr>
      <vt:lpstr>Recovery Manager</vt:lpstr>
      <vt:lpstr>DBMS Utilities</vt:lpstr>
      <vt:lpstr>DBMS Interfaces</vt:lpstr>
      <vt:lpstr>DBMS Interfaces</vt:lpstr>
      <vt:lpstr>Categorization of DBMSs</vt:lpstr>
      <vt:lpstr>Categorization based on data model</vt:lpstr>
      <vt:lpstr>Categorization based on data model</vt:lpstr>
      <vt:lpstr>Categorization based on data model</vt:lpstr>
      <vt:lpstr>Categorization based on data model</vt:lpstr>
      <vt:lpstr>Categorization based on data model</vt:lpstr>
      <vt:lpstr>Categorization based on data model</vt:lpstr>
      <vt:lpstr>Categorization based upon degree of simultaneous access</vt:lpstr>
      <vt:lpstr>Categorization based on architecture</vt:lpstr>
      <vt:lpstr>Categorization based on architecture</vt:lpstr>
      <vt:lpstr>Categorization based on architecture</vt:lpstr>
      <vt:lpstr>Categorization based on usage</vt:lpstr>
      <vt:lpstr>Categorization based on usage</vt:lpstr>
      <vt:lpstr>Categorization Based on Usage</vt:lpstr>
      <vt:lpstr>Categorization based on usage</vt:lpstr>
      <vt:lpstr>Conclusions</vt:lpstr>
      <vt:lpstr>More information?</vt:lpstr>
      <vt:lpstr>Conceptual Data Modeling using the (E)ER model and UML Class Diagram</vt:lpstr>
      <vt:lpstr>Overview</vt:lpstr>
      <vt:lpstr>Phases of Database Design</vt:lpstr>
      <vt:lpstr>Entity Relationship (ER) model</vt:lpstr>
      <vt:lpstr>Entity Types</vt:lpstr>
      <vt:lpstr>Attribute Types</vt:lpstr>
      <vt:lpstr>Attribute Types</vt:lpstr>
      <vt:lpstr>Attribute Types</vt:lpstr>
      <vt:lpstr>Domains</vt:lpstr>
      <vt:lpstr>Key Attribute Types</vt:lpstr>
      <vt:lpstr>Simple versus Composite Attribute Types</vt:lpstr>
      <vt:lpstr>Single-Valued versus Multi-Valued Attribute Types</vt:lpstr>
      <vt:lpstr>Derived Attribute Type</vt:lpstr>
      <vt:lpstr>Relationship Types</vt:lpstr>
      <vt:lpstr>Definition</vt:lpstr>
      <vt:lpstr>Degree and Roles</vt:lpstr>
      <vt:lpstr>Degree and Roles</vt:lpstr>
      <vt:lpstr> Cardinalities</vt:lpstr>
      <vt:lpstr>Cardinalities</vt:lpstr>
      <vt:lpstr>Relationship Attribute Types</vt:lpstr>
      <vt:lpstr>Weak Entity Type</vt:lpstr>
      <vt:lpstr>Weak Entity Type</vt:lpstr>
      <vt:lpstr>Ternary Relationship Types</vt:lpstr>
      <vt:lpstr>Ternary Relationship Types</vt:lpstr>
      <vt:lpstr>Ternary Relationship Types</vt:lpstr>
      <vt:lpstr>Ternary Relationship Types</vt:lpstr>
      <vt:lpstr>Ternary Relationship Types</vt:lpstr>
      <vt:lpstr>Examples of the ER Model</vt:lpstr>
      <vt:lpstr>Examples of the ER Model</vt:lpstr>
      <vt:lpstr>Limitations of the ER model</vt:lpstr>
      <vt:lpstr>Limitations of the ER model</vt:lpstr>
      <vt:lpstr>Enhanced Entity Relationship (EER) Model</vt:lpstr>
      <vt:lpstr>Specialization/Generalization</vt:lpstr>
      <vt:lpstr>Specialization/Generalization</vt:lpstr>
      <vt:lpstr>Specialization/Generalization</vt:lpstr>
      <vt:lpstr>Specialization/Generalization</vt:lpstr>
      <vt:lpstr>Specialization/Generalization</vt:lpstr>
      <vt:lpstr>Specialization/Generalization</vt:lpstr>
      <vt:lpstr>Specialization/Generalization</vt:lpstr>
      <vt:lpstr>Specialization/Generalization</vt:lpstr>
      <vt:lpstr>Categorization</vt:lpstr>
      <vt:lpstr>Categorization</vt:lpstr>
      <vt:lpstr>Aggregation</vt:lpstr>
      <vt:lpstr>Examples of the EER Model</vt:lpstr>
      <vt:lpstr>Designing the EER Model</vt:lpstr>
      <vt:lpstr>UML Class Diagram</vt:lpstr>
      <vt:lpstr>Origin</vt:lpstr>
      <vt:lpstr>Recap of Object Orientation</vt:lpstr>
      <vt:lpstr>Recap of Object Orientation</vt:lpstr>
      <vt:lpstr>Recap of Object Orientation</vt:lpstr>
      <vt:lpstr>Classes</vt:lpstr>
      <vt:lpstr>Variables</vt:lpstr>
      <vt:lpstr>Access Modifiers</vt:lpstr>
      <vt:lpstr>Access Modifiers</vt:lpstr>
      <vt:lpstr>Associations</vt:lpstr>
      <vt:lpstr>Associations</vt:lpstr>
      <vt:lpstr>Associations</vt:lpstr>
      <vt:lpstr>Association Class</vt:lpstr>
      <vt:lpstr>Unidirectional versus Bidirectional Association</vt:lpstr>
      <vt:lpstr>Qualified Association</vt:lpstr>
      <vt:lpstr>Qualified Association</vt:lpstr>
      <vt:lpstr>Qualified Association</vt:lpstr>
      <vt:lpstr>Specialization/Generalization</vt:lpstr>
      <vt:lpstr>Aggregation</vt:lpstr>
      <vt:lpstr>Aggregation</vt:lpstr>
      <vt:lpstr>Aggregation</vt:lpstr>
      <vt:lpstr>UML Example</vt:lpstr>
      <vt:lpstr>Advanced UML Modeling Concepts</vt:lpstr>
      <vt:lpstr>Changeability property</vt:lpstr>
      <vt:lpstr>Object Constraint Language (OCL)</vt:lpstr>
      <vt:lpstr>Object Constraint Language (OCL)</vt:lpstr>
      <vt:lpstr>Object Constraint Language (OCL)</vt:lpstr>
      <vt:lpstr>Object Constraint Language (OCL)</vt:lpstr>
      <vt:lpstr>Object Constraint Language (OCL)</vt:lpstr>
      <vt:lpstr>Dependency Relationship</vt:lpstr>
      <vt:lpstr>UML Class Diagram versus EER</vt:lpstr>
      <vt:lpstr>UML versus EER</vt:lpstr>
      <vt:lpstr>Conclusions</vt:lpstr>
      <vt:lpstr>More information?</vt:lpstr>
      <vt:lpstr>Relational Databases</vt:lpstr>
      <vt:lpstr>Introduction</vt:lpstr>
      <vt:lpstr>Relational Model</vt:lpstr>
      <vt:lpstr>Basic Concepts</vt:lpstr>
      <vt:lpstr>Basic Concepts</vt:lpstr>
      <vt:lpstr>Basic Concepts</vt:lpstr>
      <vt:lpstr>Basic Concepts</vt:lpstr>
      <vt:lpstr>Basic Concepts</vt:lpstr>
      <vt:lpstr>Formal Definitions</vt:lpstr>
      <vt:lpstr>Formal Definitions</vt:lpstr>
      <vt:lpstr>Formal Definitions</vt:lpstr>
      <vt:lpstr>Formal Definitions</vt:lpstr>
      <vt:lpstr>Formal Definitions</vt:lpstr>
      <vt:lpstr>Types of Keys</vt:lpstr>
      <vt:lpstr>Superkeys and Keys</vt:lpstr>
      <vt:lpstr>Superkeys and Keys</vt:lpstr>
      <vt:lpstr>Candidate Keys, Primary Keys and Alternative Keys</vt:lpstr>
      <vt:lpstr>Foreign Keys</vt:lpstr>
      <vt:lpstr>Foreign Keys</vt:lpstr>
      <vt:lpstr>Foreign Keys</vt:lpstr>
      <vt:lpstr>Foreign Keys</vt:lpstr>
      <vt:lpstr>Relational Constraints</vt:lpstr>
      <vt:lpstr>Example Relational Data Model</vt:lpstr>
      <vt:lpstr>Example Relational Data Model</vt:lpstr>
      <vt:lpstr>Normalization</vt:lpstr>
      <vt:lpstr>Insertion, Deletion and Update Anomalies</vt:lpstr>
      <vt:lpstr>Insertion, Deletion and Update Anomalies</vt:lpstr>
      <vt:lpstr>Insertion, Deletion and Update Anomalies</vt:lpstr>
      <vt:lpstr>Informal Normalization Guidelines</vt:lpstr>
      <vt:lpstr>Functional Dependencies and Prime Attribute Type</vt:lpstr>
      <vt:lpstr>Functional Dependencies and Prime Attribute Type</vt:lpstr>
      <vt:lpstr>Normalization Forms</vt:lpstr>
      <vt:lpstr>First Normal Form (1 NF)</vt:lpstr>
      <vt:lpstr>First Normal Form (1 NF)</vt:lpstr>
      <vt:lpstr>First Normal Form (1 NF)</vt:lpstr>
      <vt:lpstr>First Normal Form (1 NF)</vt:lpstr>
      <vt:lpstr>Second Normal Form (2 NF)</vt:lpstr>
      <vt:lpstr>Second Normal Form (2 NF)</vt:lpstr>
      <vt:lpstr>Second Normal Form (2 NF)</vt:lpstr>
      <vt:lpstr>Second Normal Form (2 NF)</vt:lpstr>
      <vt:lpstr>Third Normal Form (3 NF)</vt:lpstr>
      <vt:lpstr>Third Normal Form (3 NF)</vt:lpstr>
      <vt:lpstr>Third Normal Form (3 NF)</vt:lpstr>
      <vt:lpstr>Boyce-Codd Normal Form (BCNF)</vt:lpstr>
      <vt:lpstr>Boyce-Codd Normal Form (BCNF)</vt:lpstr>
      <vt:lpstr>Fourth Normal Form (4 NF)</vt:lpstr>
      <vt:lpstr>Fourth Normal Form (4 NF)</vt:lpstr>
      <vt:lpstr>Fourth Normal Form (4 NF)</vt:lpstr>
      <vt:lpstr>Mapping a Conceptual ER Model to a Relational Model</vt:lpstr>
      <vt:lpstr>Mapping Entity Types</vt:lpstr>
      <vt:lpstr>Mapping Relationship Types</vt:lpstr>
      <vt:lpstr>Mapping a Binary 1:1 Relationship Type</vt:lpstr>
      <vt:lpstr>Mapping a Binary 1:1 Relationship Type</vt:lpstr>
      <vt:lpstr>Mapping a Binary 1:1 Relationship Type</vt:lpstr>
      <vt:lpstr>Mapping a Binary 1:1 Relationship Type</vt:lpstr>
      <vt:lpstr>Mapping a Binary 1:N Relationship Type</vt:lpstr>
      <vt:lpstr>Mapping a Binary 1:N Relationship Type</vt:lpstr>
      <vt:lpstr>Mapping a Binary 1:N Relationship Type</vt:lpstr>
      <vt:lpstr>Mapping a Binary N:M Relationship Type</vt:lpstr>
      <vt:lpstr>Mapping a Binary M:N Relationship Type</vt:lpstr>
      <vt:lpstr>Mapping a Binary M:N Relationship Type</vt:lpstr>
      <vt:lpstr>Mapping Unary Relationship Types</vt:lpstr>
      <vt:lpstr>Mapping Unary Relationship Types</vt:lpstr>
      <vt:lpstr>Mapping Unary Relationship Types</vt:lpstr>
      <vt:lpstr>Mapping Unary Relationship Types</vt:lpstr>
      <vt:lpstr>Mapping Unary Relationship Types</vt:lpstr>
      <vt:lpstr>Mapping n-ary Relationship Types</vt:lpstr>
      <vt:lpstr>Mapping n-ary Relationship Types</vt:lpstr>
      <vt:lpstr>Mapping n-ary Relationship Types</vt:lpstr>
      <vt:lpstr>Mapping n-ary Relationship Types</vt:lpstr>
      <vt:lpstr>Mapping Multivalued Attribute Types</vt:lpstr>
      <vt:lpstr>Mapping Multivalued Attribute Types</vt:lpstr>
      <vt:lpstr>Mapping Multivalued Attribute Types</vt:lpstr>
      <vt:lpstr>Mapping Weak Entity Types</vt:lpstr>
      <vt:lpstr>Mapping Weak Entity Types</vt:lpstr>
      <vt:lpstr>Mapping Weak Entity Types</vt:lpstr>
      <vt:lpstr>Putting it All Together</vt:lpstr>
      <vt:lpstr>Putting it All Together</vt:lpstr>
      <vt:lpstr>Mapping a Conceptual EER Model to a Relational Model</vt:lpstr>
      <vt:lpstr>Mapping an EER Specialization</vt:lpstr>
      <vt:lpstr>Mapping an EER Specialization</vt:lpstr>
      <vt:lpstr>Mapping an EER Specialization</vt:lpstr>
      <vt:lpstr>Mapping an EER Specialization</vt:lpstr>
      <vt:lpstr>Mapping an EER Specialization</vt:lpstr>
      <vt:lpstr>Mapping an EER Specialization</vt:lpstr>
      <vt:lpstr>Mapping an EER Categorization</vt:lpstr>
      <vt:lpstr>Mapping an EER Categorization</vt:lpstr>
      <vt:lpstr>Mapping an EER Aggregation</vt:lpstr>
      <vt:lpstr>Conclusions</vt:lpstr>
      <vt:lpstr>More information?</vt:lpstr>
    </vt:vector>
  </TitlesOfParts>
  <LinksUpToDate>0</LinksUpToDate>
  <SharedDoc>0</SharedDoc>
  <HyperlinksChanged>0</HyperlinksChanged>
  <Application>Aspose.Slides for .NET</Application>
  <AppVersion>21.0500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2021-06-07T23:55:27.377</cp:lastPrinted>
  <dcterms:created xsi:type="dcterms:W3CDTF">2021-06-07T23:55:27Z</dcterms:created>
  <dcterms:modified xsi:type="dcterms:W3CDTF">2021-06-14T22:22:02Z</dcterms:modified>
</cp:coreProperties>
</file>